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858000" cy="9144000"/>
  <p:embeddedFontLst>
    <p:embeddedFont>
      <p:font typeface="DM Sans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DMSans-regular.fntdata"/><Relationship Id="rId11" Type="http://schemas.openxmlformats.org/officeDocument/2006/relationships/slide" Target="slides/slide6.xml"/><Relationship Id="rId22" Type="http://schemas.openxmlformats.org/officeDocument/2006/relationships/font" Target="fonts/DMSans-italic.fntdata"/><Relationship Id="rId10" Type="http://schemas.openxmlformats.org/officeDocument/2006/relationships/slide" Target="slides/slide5.xml"/><Relationship Id="rId21" Type="http://schemas.openxmlformats.org/officeDocument/2006/relationships/font" Target="fonts/DMSans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DMSa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39badc799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g139badc799c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Grande Muraille de Chine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Maison Blanche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Ben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Parlement canadien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bâtiment de l'</a:t>
            </a: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Assemblée législative de l’Ontario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Dua Lipa </a:t>
            </a:r>
            <a:r>
              <a:rPr lang="en-GB" sz="12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- chanteuse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Blippi 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- YouTuber ; animateur pour enfants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Roi Charles</a:t>
            </a: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III (</a:t>
            </a: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monarque</a:t>
            </a: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Dwayne Johnson (The Rock) -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Acteur, homme d'affaires et ancien boxeur professionnel américain.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Theresa Tam -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Cheffe de la santé publique du Canada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Justin Trudeau -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Premier ministre du Canada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Joe Biden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 - Président des États-Unis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Doug Ford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GB"/>
              <a:t>Premier ministre de l’Ontario; chef du Parti progressiste-conservateur de l'Ontario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628650" y="373439"/>
            <a:ext cx="7886700" cy="8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628650" y="1465545"/>
            <a:ext cx="7886700" cy="4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623888" y="1709739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623888" y="4589464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629841" y="365127"/>
            <a:ext cx="7886700" cy="9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" type="body"/>
          </p:nvPr>
        </p:nvSpPr>
        <p:spPr>
          <a:xfrm>
            <a:off x="629842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629842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3" type="body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6"/>
          <p:cNvSpPr txBox="1"/>
          <p:nvPr>
            <p:ph idx="4" type="body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8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VIX Slide Template" type="tx">
  <p:cSld name="TITLE_AND_BOD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1197000"/>
          </a:xfrm>
          <a:prstGeom prst="rect">
            <a:avLst/>
          </a:prstGeom>
          <a:solidFill>
            <a:srgbClr val="DA1A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722F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628650" y="1761666"/>
            <a:ext cx="7886700" cy="4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-10009" l="-1892" r="-487" t="-3237"/>
          <a:stretch/>
        </p:blipFill>
        <p:spPr>
          <a:xfrm>
            <a:off x="7263926" y="5144571"/>
            <a:ext cx="1614312" cy="142714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A1A8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482F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0"/>
          <p:cNvPicPr preferRelativeResize="0"/>
          <p:nvPr/>
        </p:nvPicPr>
        <p:blipFill rotWithShape="1">
          <a:blip r:embed="rId3">
            <a:alphaModFix/>
          </a:blip>
          <a:srcRect b="-2988" l="-1024" r="-3501" t="-6492"/>
          <a:stretch/>
        </p:blipFill>
        <p:spPr>
          <a:xfrm>
            <a:off x="284671" y="120770"/>
            <a:ext cx="2260121" cy="189203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0"/>
          <p:cNvSpPr txBox="1"/>
          <p:nvPr>
            <p:ph type="ctrTitle"/>
          </p:nvPr>
        </p:nvSpPr>
        <p:spPr>
          <a:xfrm>
            <a:off x="527268" y="2049463"/>
            <a:ext cx="8058000" cy="181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DIAPORAMA 3A : </a:t>
            </a:r>
            <a:br>
              <a:rPr lang="en-GB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GB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Qui suis-je? Que suis-je?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great wall of china" id="105" name="Google Shape;10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818" y="1371597"/>
            <a:ext cx="7304377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white house building" id="110" name="Google Shape;11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4575" y="1412125"/>
            <a:ext cx="5494850" cy="37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0113" y="1565025"/>
            <a:ext cx="6123775" cy="344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rliament Buildings" id="120" name="Google Shape;12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9174" y="1378825"/>
            <a:ext cx="5565649" cy="369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st of Ontario Legislative Assemblies - Wikipedia" id="125" name="Google Shape;12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9575" y="1321297"/>
            <a:ext cx="5800721" cy="3785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6576" y="1703200"/>
            <a:ext cx="5491852" cy="366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038" y="1315725"/>
            <a:ext cx="5134426" cy="422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ing Charles spent decades preparing for the throne. His reign promises to  be unlike his mother's" id="73" name="Google Shape;7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5289" y="1284060"/>
            <a:ext cx="6858000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dre De Grasse, Canada&amp;#39;s Fastest Man! - DTK Men Style" id="78" name="Google Shape;7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7151" y="-13142047"/>
            <a:ext cx="4962345" cy="66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829175" y="-9120188"/>
            <a:ext cx="2696928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2701" y="1668022"/>
            <a:ext cx="5438152" cy="395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2000" y="1667625"/>
            <a:ext cx="5699375" cy="379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9025" y="1543725"/>
            <a:ext cx="3202600" cy="451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8350" y="1588775"/>
            <a:ext cx="4147302" cy="4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oug Ford calls for ban on non-essential travel into Canada due to B.1.617  COVID-19 variant | CTV News" id="100" name="Google Shape;10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8595" y="1284130"/>
            <a:ext cx="6655771" cy="3743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