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DM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regular.fntdata"/><Relationship Id="rId14" Type="http://schemas.openxmlformats.org/officeDocument/2006/relationships/slide" Target="slides/slide9.xml"/><Relationship Id="rId17" Type="http://schemas.openxmlformats.org/officeDocument/2006/relationships/font" Target="fonts/DMSans-italic.fntdata"/><Relationship Id="rId16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bfff7d5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bfff7d5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42d2851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g1242d28513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2d2851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1242d285131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42d28513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1242d285131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42d28513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g1242d28513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2d28513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1242d285131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42d28513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1242d285131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2d2851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g1242d28513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42d28513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1242d285131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6078" l="-1053" r="-1619" t="-3936"/>
          <a:stretch/>
        </p:blipFill>
        <p:spPr>
          <a:xfrm>
            <a:off x="7263926" y="5144571"/>
            <a:ext cx="1666428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jp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431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3 :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société démocratique informée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plateformes en ligne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6518" y="16046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9020" y="3347084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2650" y="5223500"/>
            <a:ext cx="2106839" cy="11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89500" y="4882625"/>
            <a:ext cx="1780050" cy="1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/>
          <p:nvPr/>
        </p:nvSpPr>
        <p:spPr>
          <a:xfrm>
            <a:off x="263050" y="1285800"/>
            <a:ext cx="55716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grande partie de l’information provient de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plateformes en ligne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moteurs de recherche (p. ex. Google et Yahoo)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médias sociaux (p. ex. YouTube et Tiktok)</a:t>
            </a:r>
            <a:b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plateformes disposent d’un pouvoir considérable, car elles filtrent et contrôlent l’information à laquelle nous accédons.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581112" y="1899886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sont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programmes informatiques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indiquent aux ordinateurs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telles que trier de l’information.  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algorithmes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107" y="3790459"/>
            <a:ext cx="3843787" cy="182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332250" y="1369950"/>
            <a:ext cx="85614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sûrement déjà remarqué, en naviguant sur Internet, des informations ou des publicités basées sur vos recherches précédentes.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Pouvez-vous donner un exemple précis de ce que vous avez remarqué?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Savez-vous comment l’information en ligne est personnalisée par les algorithmes?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savez-vous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stratégies de personnalisation en ligne ou des algorithmes de recommandation?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332250" y="236675"/>
            <a:ext cx="8020918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 : les algorithmes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vous présentent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messages populaires, intéressants et nouveaux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de vous inciter à cliquer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des liens, à dérouler un fil d’actualité et à visionner des vidéos pour retenir votre attention le plus longtemps possible.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vous passez de temps sur un site, plus vous voyez de publicités et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cette plateforme gagne de l’argent. </a:t>
            </a:r>
            <a:r>
              <a:rPr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Retenir l'attention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ublicitÃ© en ligne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638" y="4231971"/>
            <a:ext cx="3502024" cy="24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Bulle de filtres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36180" y="1406198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Lorsque nous sommes uniquement exposé.e.s à des informations qui nous plaisent ou avec lesquelles nous sommes en accord, cela peut créer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bulles de filtres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331" y="2908879"/>
            <a:ext cx="5013319" cy="270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3750" y="1562775"/>
            <a:ext cx="89880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i="0" sz="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se passe-t-il si vous consultez uniquement de l’information que vous aimez ou qui étaye vos points de vue?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impact les « bulles de filtres »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peuvent-elles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avoir sur les discussions portant sur des questions politiques controversées?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Devrions-nous faire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efforts pour éviter de nous retrouver dans une bulle de filtres? Quelles mesures pouvons-nous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mettre en place </a:t>
            </a:r>
            <a:r>
              <a:rPr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découvrir d'autres points de vue?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308225" y="1359550"/>
            <a:ext cx="83094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 une personne se retrouve dans des bulles de filtres, elle peut avoir plus de difficulté à entrer en contact avec des personnes qui ont des champs d’intérêt ou des opinions politiques qui diffèrent des siens.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</a:pPr>
            <a:r>
              <a:t/>
            </a:r>
            <a:endParaRPr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peut également la conduire à accorder plus de crédibilité aux informations qui confirment ses croyances personnelles préexistantes.</a:t>
            </a:r>
            <a:endParaRPr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36922" y="249575"/>
            <a:ext cx="802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Clivages et biais de confirmation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213" y="4166875"/>
            <a:ext cx="4825325" cy="22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31875" y="1300050"/>
            <a:ext cx="88656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Pourquoi est-il important de faire preuve d’esprit critique lorsque nous consultons de l’information en ligne? En tant qu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’individu? En tant que société?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Quels avantages et quels défis présentent les plateformes en ligne pour la démocratie? </a:t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Pensez-vous que la plupart des individus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comprennent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fonctionnement des plateformes en ligne ? Que pouvons-nous faire pour aider les autres à bien s’informer?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i="0" sz="3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