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DM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regular.fntdata"/><Relationship Id="rId11" Type="http://schemas.openxmlformats.org/officeDocument/2006/relationships/slide" Target="slides/slide6.xml"/><Relationship Id="rId22" Type="http://schemas.openxmlformats.org/officeDocument/2006/relationships/font" Target="fonts/DMSans-italic.fntdata"/><Relationship Id="rId10" Type="http://schemas.openxmlformats.org/officeDocument/2006/relationships/slide" Target="slides/slide5.xml"/><Relationship Id="rId21" Type="http://schemas.openxmlformats.org/officeDocument/2006/relationships/font" Target="fonts/DM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DM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56f71b2b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56f71b2b5f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role of government: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and enforce laws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program and services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decisions on behalf of the people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role of government: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and enforce laws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program and services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decisions on behalf of the people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-10009" l="-1892" r="-487" t="-3237"/>
          <a:stretch/>
        </p:blipFill>
        <p:spPr>
          <a:xfrm>
            <a:off x="7263926" y="5144571"/>
            <a:ext cx="1614312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3">
            <a:alphaModFix/>
          </a:blip>
          <a:srcRect b="-2988" l="-1024" r="-3501" t="-6492"/>
          <a:stretch/>
        </p:blipFill>
        <p:spPr>
          <a:xfrm>
            <a:off x="284671" y="120770"/>
            <a:ext cx="2260121" cy="1892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DIAPORAMA 1 : </a:t>
            </a:r>
            <a:b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Gouvernement et démocratie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342475" y="195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Oligarchie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342475" y="1364475"/>
            <a:ext cx="5905500" cy="4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80022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petit groupe de personnes détient tout le pouvoir.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0022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Iels prennent toutes les décisions, généralement en vue de leur intérêt propre.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0022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 groupe peut avoir du pouvoir en raison de ses liens avec : la royauté, la richesse, la famille ou l'armée.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0022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n'ont pas accès au pouvoir ; iels ne peuvent pas se présenter à un poste politique ou devenir un.e fonctionnaire du gouvernement.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0022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sont limités pour les citoyen.ne.s.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914400" y="4572000"/>
            <a:ext cx="11811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7975" y="1966313"/>
            <a:ext cx="2605675" cy="26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34865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Démocratie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348638" y="1413064"/>
            <a:ext cx="8229600" cy="4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pouvoir est partagé par tous.tes - « le gouvernement par le peuple ».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ont leur mot à dire sur leur gouvernement en élisant des élu.e.s qui prennent des décisions en leur nom.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peuvent également choisir de se présenter aux élections pour devenir un.e représentant.e élu.e (iels ont accès au pouvoir).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individuels sont protégés, tels que la liberté d'expression, de religion et de réunion. De plus, il y a des élections libres et équitables.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789" y="5447349"/>
            <a:ext cx="3830425" cy="12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457200" y="1166018"/>
            <a:ext cx="8229600" cy="3641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ct val="100000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Préféreriez-vous vivre dans une démocratie, une oligarchie ou une dictature? </a:t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Pourquoi?</a:t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1875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345375" y="236825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370373" y="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Monarchie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300944" y="1427536"/>
            <a:ext cx="8714400" cy="4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Un.e monarque (roi ou reine) ou une famille royale détient un pouvoir politique hérité. Les monarques détiennent généralement le pouvoir jusqu’à leur mort.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Lorsqu'elle est constitutionnelle, la monarchie est compatible avec la démocratie. Cependant, une monarchie peut parfois prendre la forme d'une dictature quand la.le monarque détient seul.e tout le pouvoir.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914400" y="4572000"/>
            <a:ext cx="11811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-8913" l="-13473" r="-23456" t="-28015"/>
          <a:stretch/>
        </p:blipFill>
        <p:spPr>
          <a:xfrm>
            <a:off x="742241" y="4225356"/>
            <a:ext cx="2703667" cy="1915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ng Charles spent decades preparing for the throne. His reign promises to  be unlike his mother's" id="158" name="Google Shape;1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5900" y="4392267"/>
            <a:ext cx="3427380" cy="192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351598" y="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Monarchie constitutionnelle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351594" y="1424491"/>
            <a:ext cx="8714400" cy="4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8122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Un.e monarque (roi ou reine) ou une famille royale partage le pouvoir avec un gouvernement constitutionnellement élu (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DÉMOCRATIE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).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18122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monarque peut être la.le chef.fe de l'État ou un.e chef.fe symbolique.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18122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élisent des politicien.ne.s qui prennent des décisions en leur nom.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18122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peuvent également choisir de se présenter aux élections ou de concourir pour le poste de représentant.e élu.e (iels ont accès au pouvoir).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18122" lvl="0" marL="2286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individuels sont protégés, comme la liberté d'expression, de religion et de réunion. De plus, il y a des élections libres et équitables.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914400" y="4572000"/>
            <a:ext cx="11811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348675" y="1156143"/>
            <a:ext cx="82296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 avons-nous un gouvernement?</a:t>
            </a:r>
            <a:endParaRPr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 est le rôle du gouvernement?</a:t>
            </a:r>
            <a:endParaRPr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276300" y="266425"/>
            <a:ext cx="51483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 de départ</a:t>
            </a:r>
            <a:endParaRPr b="1" i="0" sz="36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342500" y="195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 rôle du gouvernement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239575" y="1376675"/>
            <a:ext cx="87246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gouvernement est chargé de la gestion </a:t>
            </a: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du territoire,</a:t>
            </a: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des ressources et des personnes qui vivent à l’intérieur de ses frontières.</a:t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orld map" id="73" name="Google Shape;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238" y="2695976"/>
            <a:ext cx="5693226" cy="33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362475" y="2254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 rôle du gouvernement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362475" y="1465525"/>
            <a:ext cx="76701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Créer et appliquer des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lois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Fournir des programmes et des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services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Prendre des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décisions</a:t>
            </a: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au nom de la population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700" y="3236050"/>
            <a:ext cx="4993000" cy="33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348675" y="1156143"/>
            <a:ext cx="82296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sont les types de services fournis par le gouvernement?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se passerait-il s'il n'y avait pas de gouvernement chargé de créer des lois et de garantir l'ordre dans la société?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ct val="57142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48675" y="256575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370098" y="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Anarchie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360788" y="1476742"/>
            <a:ext cx="8139300" cy="4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Personne n'est au pouvoir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n’y a pas un gouvernement formel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y a un désir de démocratie directe (citoyen.ne.s directement impliqué.e.s dans les décisions)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lois ne sont pas toujours maintenues et il arrive qu'il y ait de la désobéissance civile.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635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32E4D"/>
              </a:buClr>
              <a:buSzPts val="2600"/>
              <a:buNone/>
            </a:pPr>
            <a:r>
              <a:t/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914400" y="4572000"/>
            <a:ext cx="11811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types of government symbols anarchy" id="97" name="Google Shape;97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types of government symbols anarchy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5608" y="4508505"/>
            <a:ext cx="2695575" cy="169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342500" y="19578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25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Les différents types de gouvernements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342500" y="1396475"/>
            <a:ext cx="82029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Plusieurs types de gouvernements existent dans le monde.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Ils peuvent être comparés de différentes manières :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détient le pouvoir?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dirigeant.e.s sont-iels choisi.e.s par le peuple?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a accès au pouvoir?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sont les droits des individus?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23"/>
              <a:buNone/>
            </a:pPr>
            <a:r>
              <a:t/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None/>
            </a:pPr>
            <a:r>
              <a:t/>
            </a:r>
            <a:endParaRPr sz="2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600"/>
              <a:buFont typeface="Arial"/>
              <a:buNone/>
            </a:pPr>
            <a:r>
              <a:t/>
            </a:r>
            <a:endParaRPr sz="2200"/>
          </a:p>
        </p:txBody>
      </p:sp>
      <p:pic>
        <p:nvPicPr>
          <p:cNvPr descr="hand-fist-power1.jpg"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8975" y="4718978"/>
            <a:ext cx="2084025" cy="13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457200" y="1166018"/>
            <a:ext cx="8229600" cy="3641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Est-ce que vous pouvez nommer un type de gouvernement?</a:t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1626" y="3716729"/>
            <a:ext cx="2460748" cy="246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341625" y="266425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342475" y="195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Dictature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342475" y="1364475"/>
            <a:ext cx="7924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personne détient tout le pouvoir (on l'appelle un.e dictateur.rice).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dictateur.rice prend souvent le contrôle sans la permission du peuple (iel n'est pas choisi par le peuple).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Toutes les décisions sont prises par la.le dictateur.rice.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n'ont pas accès au pouvoir ; iels ne peuvent pas se présenter à un poste politique ou devenir un.e fonctionnaire du gouvernement.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sont limités pour les citoyen.ne.s.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914400" y="4572000"/>
            <a:ext cx="11811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936432"/>
            <a:ext cx="2574925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6838" y="4936433"/>
            <a:ext cx="2552700" cy="16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