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858000" cy="9144000"/>
  <p:embeddedFontLst>
    <p:embeddedFont>
      <p:font typeface="DM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E1A0CD-3F3C-465D-A43C-F0EA78307CE4}">
  <a:tblStyle styleId="{1CE1A0CD-3F3C-465D-A43C-F0EA78307CE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DMSans-bold.fntdata"/><Relationship Id="rId10" Type="http://schemas.openxmlformats.org/officeDocument/2006/relationships/slide" Target="slides/slide5.xml"/><Relationship Id="rId21" Type="http://schemas.openxmlformats.org/officeDocument/2006/relationships/font" Target="fonts/DMSans-regular.fntdata"/><Relationship Id="rId13" Type="http://schemas.openxmlformats.org/officeDocument/2006/relationships/slide" Target="slides/slide8.xml"/><Relationship Id="rId24" Type="http://schemas.openxmlformats.org/officeDocument/2006/relationships/font" Target="fonts/DMSans-boldItalic.fntdata"/><Relationship Id="rId12" Type="http://schemas.openxmlformats.org/officeDocument/2006/relationships/slide" Target="slides/slide7.xml"/><Relationship Id="rId23" Type="http://schemas.openxmlformats.org/officeDocument/2006/relationships/font" Target="fonts/DM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246dcf973c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86" name="Google Shape;186;g2246dcf973c_0_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7" name="Google Shape;187;g2246dcf973c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2f774cf290_0_4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96" name="Google Shape;196;g32f774cf290_0_4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25dcab0915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125dcab0915_0_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2f774cf290_0_6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10" name="Google Shape;210;g32f774cf290_0_6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2f774cf290_0_7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17" name="Google Shape;217;g32f774cf290_0_7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2f774cf290_0_8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24" name="Google Shape;224;g32f774cf290_0_8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5" name="Google Shape;225;g32f774cf290_0_8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2f774cf29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14" name="Google Shape;114;g32f774cf290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5" name="Google Shape;115;g32f774cf29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2f774cf290_0_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23" name="Google Shape;123;g32f774cf290_0_8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 name="Google Shape;124;g32f774cf290_0_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222efd7076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32" name="Google Shape;132;g1222efd7076_0_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3" name="Google Shape;133;g1222efd7076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41" name="Google Shape;141;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 name="Google Shape;14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2f774cf290_0_1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50" name="Google Shape;150;g32f774cf290_0_1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 name="Google Shape;151;g32f774cf290_0_1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2f774cf290_0_2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59" name="Google Shape;159;g32f774cf290_0_2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0" name="Google Shape;160;g32f774cf290_0_2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2f774cf290_0_3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68" name="Google Shape;168;g32f774cf290_0_3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9" name="Google Shape;169;g32f774cf290_0_3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2f774cf290_0_4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77" name="Google Shape;177;g32f774cf290_0_4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8" name="Google Shape;178;g32f774cf290_0_4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sp>
        <p:nvSpPr>
          <p:cNvPr id="14" name="Google Shape;14;p2"/>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 name="Google Shape;15;p2"/>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6" name="Google Shape;16;p2"/>
          <p:cNvPicPr preferRelativeResize="0"/>
          <p:nvPr/>
        </p:nvPicPr>
        <p:blipFill rotWithShape="1">
          <a:blip r:embed="rId2">
            <a:alphaModFix/>
          </a:blip>
          <a:srcRect b="0" l="0" r="0" t="0"/>
          <a:stretch/>
        </p:blipFill>
        <p:spPr>
          <a:xfrm>
            <a:off x="425340" y="344156"/>
            <a:ext cx="1927657" cy="1451104"/>
          </a:xfrm>
          <a:prstGeom prst="rect">
            <a:avLst/>
          </a:prstGeom>
          <a:noFill/>
          <a:ln>
            <a:noFill/>
          </a:ln>
        </p:spPr>
      </p:pic>
      <p:pic>
        <p:nvPicPr>
          <p:cNvPr id="17" name="Google Shape;17;p2"/>
          <p:cNvPicPr preferRelativeResize="0"/>
          <p:nvPr/>
        </p:nvPicPr>
        <p:blipFill rotWithShape="1">
          <a:blip r:embed="rId3">
            <a:alphaModFix/>
          </a:blip>
          <a:srcRect b="0" l="0" r="0" t="0"/>
          <a:stretch/>
        </p:blipFill>
        <p:spPr>
          <a:xfrm>
            <a:off x="7388584" y="5175849"/>
            <a:ext cx="1117062" cy="1332317"/>
          </a:xfrm>
          <a:prstGeom prst="rect">
            <a:avLst/>
          </a:prstGeom>
          <a:noFill/>
          <a:ln>
            <a:noFill/>
          </a:ln>
        </p:spPr>
      </p:pic>
      <p:sp>
        <p:nvSpPr>
          <p:cNvPr id="18" name="Google Shape;18;p2"/>
          <p:cNvSpPr/>
          <p:nvPr/>
        </p:nvSpPr>
        <p:spPr>
          <a:xfrm>
            <a:off x="0" y="0"/>
            <a:ext cx="9144000" cy="6858000"/>
          </a:xfrm>
          <a:prstGeom prst="rect">
            <a:avLst/>
          </a:prstGeom>
          <a:solidFill>
            <a:srgbClr val="472F9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rgbClr val="179FA2"/>
                </a:solidFill>
              </a:rPr>
              <a:t>`</a:t>
            </a:r>
            <a:endParaRPr b="0" i="0" sz="1400" u="none" cap="none" strike="noStrike">
              <a:solidFill>
                <a:srgbClr val="179FA2"/>
              </a:solidFill>
              <a:latin typeface="Arial"/>
              <a:ea typeface="Arial"/>
              <a:cs typeface="Arial"/>
              <a:sym typeface="Arial"/>
            </a:endParaRPr>
          </a:p>
        </p:txBody>
      </p:sp>
      <p:pic>
        <p:nvPicPr>
          <p:cNvPr id="19" name="Google Shape;19;p2"/>
          <p:cNvPicPr preferRelativeResize="0"/>
          <p:nvPr/>
        </p:nvPicPr>
        <p:blipFill rotWithShape="1">
          <a:blip r:embed="rId4">
            <a:alphaModFix/>
          </a:blip>
          <a:srcRect b="12049" l="0" r="0" t="0"/>
          <a:stretch/>
        </p:blipFill>
        <p:spPr>
          <a:xfrm>
            <a:off x="552450" y="469625"/>
            <a:ext cx="2057400" cy="1343108"/>
          </a:xfrm>
          <a:prstGeom prst="rect">
            <a:avLst/>
          </a:prstGeom>
          <a:solidFill>
            <a:srgbClr val="472F92"/>
          </a:solid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1"/>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p:nvPr>
            <p:ph idx="2" type="pic"/>
          </p:nvPr>
        </p:nvSpPr>
        <p:spPr>
          <a:xfrm>
            <a:off x="3887391" y="987426"/>
            <a:ext cx="4629300" cy="4873500"/>
          </a:xfrm>
          <a:prstGeom prst="rect">
            <a:avLst/>
          </a:prstGeom>
          <a:noFill/>
          <a:ln>
            <a:noFill/>
          </a:ln>
        </p:spPr>
      </p:sp>
      <p:sp>
        <p:nvSpPr>
          <p:cNvPr id="68" name="Google Shape;68;p11"/>
          <p:cNvSpPr txBox="1"/>
          <p:nvPr>
            <p:ph idx="1" type="body"/>
          </p:nvPr>
        </p:nvSpPr>
        <p:spPr>
          <a:xfrm>
            <a:off x="629841" y="2057400"/>
            <a:ext cx="29493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32E4D"/>
              </a:buClr>
              <a:buSzPts val="1600"/>
              <a:buNone/>
              <a:defRPr sz="1600"/>
            </a:lvl1pPr>
            <a:lvl2pPr indent="-228600" lvl="1" marL="914400" algn="l">
              <a:lnSpc>
                <a:spcPct val="90000"/>
              </a:lnSpc>
              <a:spcBef>
                <a:spcPts val="500"/>
              </a:spcBef>
              <a:spcAft>
                <a:spcPts val="0"/>
              </a:spcAft>
              <a:buClr>
                <a:srgbClr val="132E4D"/>
              </a:buClr>
              <a:buSzPts val="1400"/>
              <a:buNone/>
              <a:defRPr sz="1400"/>
            </a:lvl2pPr>
            <a:lvl3pPr indent="-228600" lvl="2" marL="1371600" algn="l">
              <a:lnSpc>
                <a:spcPct val="90000"/>
              </a:lnSpc>
              <a:spcBef>
                <a:spcPts val="500"/>
              </a:spcBef>
              <a:spcAft>
                <a:spcPts val="0"/>
              </a:spcAft>
              <a:buClr>
                <a:srgbClr val="132E4D"/>
              </a:buClr>
              <a:buSzPts val="1200"/>
              <a:buNone/>
              <a:defRPr sz="1200"/>
            </a:lvl3pPr>
            <a:lvl4pPr indent="-228600" lvl="3" marL="1828800" algn="l">
              <a:lnSpc>
                <a:spcPct val="90000"/>
              </a:lnSpc>
              <a:spcBef>
                <a:spcPts val="500"/>
              </a:spcBef>
              <a:spcAft>
                <a:spcPts val="0"/>
              </a:spcAft>
              <a:buClr>
                <a:srgbClr val="132E4D"/>
              </a:buClr>
              <a:buSzPts val="1000"/>
              <a:buNone/>
              <a:defRPr sz="1000"/>
            </a:lvl4pPr>
            <a:lvl5pPr indent="-228600" lvl="4" marL="2286000" algn="l">
              <a:lnSpc>
                <a:spcPct val="90000"/>
              </a:lnSpc>
              <a:spcBef>
                <a:spcPts val="500"/>
              </a:spcBef>
              <a:spcAft>
                <a:spcPts val="0"/>
              </a:spcAft>
              <a:buClr>
                <a:srgbClr val="132E4D"/>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1"/>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0" name="Google Shape;70;p11"/>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p11"/>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2"/>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2"/>
          <p:cNvSpPr txBox="1"/>
          <p:nvPr>
            <p:ph idx="1" type="body"/>
          </p:nvPr>
        </p:nvSpPr>
        <p:spPr>
          <a:xfrm rot="5400000">
            <a:off x="2364301" y="26017"/>
            <a:ext cx="4415400"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32E4D"/>
              </a:buClr>
              <a:buSzPts val="1800"/>
              <a:buChar char="•"/>
              <a:defRPr/>
            </a:lvl1pPr>
            <a:lvl2pPr indent="-342900" lvl="1" marL="914400" algn="l">
              <a:lnSpc>
                <a:spcPct val="90000"/>
              </a:lnSpc>
              <a:spcBef>
                <a:spcPts val="500"/>
              </a:spcBef>
              <a:spcAft>
                <a:spcPts val="0"/>
              </a:spcAft>
              <a:buClr>
                <a:srgbClr val="132E4D"/>
              </a:buClr>
              <a:buSzPts val="1800"/>
              <a:buChar char="•"/>
              <a:defRPr/>
            </a:lvl2pPr>
            <a:lvl3pPr indent="-342900" lvl="2" marL="1371600" algn="l">
              <a:lnSpc>
                <a:spcPct val="90000"/>
              </a:lnSpc>
              <a:spcBef>
                <a:spcPts val="500"/>
              </a:spcBef>
              <a:spcAft>
                <a:spcPts val="0"/>
              </a:spcAft>
              <a:buClr>
                <a:srgbClr val="132E4D"/>
              </a:buClr>
              <a:buSzPts val="1800"/>
              <a:buChar char="•"/>
              <a:defRPr/>
            </a:lvl3pPr>
            <a:lvl4pPr indent="-342900" lvl="3" marL="1828800" algn="l">
              <a:lnSpc>
                <a:spcPct val="90000"/>
              </a:lnSpc>
              <a:spcBef>
                <a:spcPts val="500"/>
              </a:spcBef>
              <a:spcAft>
                <a:spcPts val="0"/>
              </a:spcAft>
              <a:buClr>
                <a:srgbClr val="132E4D"/>
              </a:buClr>
              <a:buSzPts val="1800"/>
              <a:buChar char="•"/>
              <a:defRPr/>
            </a:lvl4pPr>
            <a:lvl5pPr indent="-342900" lvl="4" marL="2286000" algn="l">
              <a:lnSpc>
                <a:spcPct val="90000"/>
              </a:lnSpc>
              <a:spcBef>
                <a:spcPts val="500"/>
              </a:spcBef>
              <a:spcAft>
                <a:spcPts val="0"/>
              </a:spcAft>
              <a:buClr>
                <a:srgbClr val="132E4D"/>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2"/>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6" name="Google Shape;76;p12"/>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p12"/>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3"/>
          <p:cNvSpPr txBox="1"/>
          <p:nvPr>
            <p:ph type="title"/>
          </p:nvPr>
        </p:nvSpPr>
        <p:spPr>
          <a:xfrm rot="5400000">
            <a:off x="4623601" y="2285276"/>
            <a:ext cx="5811900" cy="19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3"/>
          <p:cNvSpPr txBox="1"/>
          <p:nvPr>
            <p:ph idx="1" type="body"/>
          </p:nvPr>
        </p:nvSpPr>
        <p:spPr>
          <a:xfrm rot="5400000">
            <a:off x="623025" y="370674"/>
            <a:ext cx="5811900" cy="5800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32E4D"/>
              </a:buClr>
              <a:buSzPts val="1800"/>
              <a:buChar char="•"/>
              <a:defRPr/>
            </a:lvl1pPr>
            <a:lvl2pPr indent="-342900" lvl="1" marL="914400" algn="l">
              <a:lnSpc>
                <a:spcPct val="90000"/>
              </a:lnSpc>
              <a:spcBef>
                <a:spcPts val="500"/>
              </a:spcBef>
              <a:spcAft>
                <a:spcPts val="0"/>
              </a:spcAft>
              <a:buClr>
                <a:srgbClr val="132E4D"/>
              </a:buClr>
              <a:buSzPts val="1800"/>
              <a:buChar char="•"/>
              <a:defRPr/>
            </a:lvl2pPr>
            <a:lvl3pPr indent="-342900" lvl="2" marL="1371600" algn="l">
              <a:lnSpc>
                <a:spcPct val="90000"/>
              </a:lnSpc>
              <a:spcBef>
                <a:spcPts val="500"/>
              </a:spcBef>
              <a:spcAft>
                <a:spcPts val="0"/>
              </a:spcAft>
              <a:buClr>
                <a:srgbClr val="132E4D"/>
              </a:buClr>
              <a:buSzPts val="1800"/>
              <a:buChar char="•"/>
              <a:defRPr/>
            </a:lvl3pPr>
            <a:lvl4pPr indent="-342900" lvl="3" marL="1828800" algn="l">
              <a:lnSpc>
                <a:spcPct val="90000"/>
              </a:lnSpc>
              <a:spcBef>
                <a:spcPts val="500"/>
              </a:spcBef>
              <a:spcAft>
                <a:spcPts val="0"/>
              </a:spcAft>
              <a:buClr>
                <a:srgbClr val="132E4D"/>
              </a:buClr>
              <a:buSzPts val="1800"/>
              <a:buChar char="•"/>
              <a:defRPr/>
            </a:lvl4pPr>
            <a:lvl5pPr indent="-342900" lvl="4" marL="2286000" algn="l">
              <a:lnSpc>
                <a:spcPct val="90000"/>
              </a:lnSpc>
              <a:spcBef>
                <a:spcPts val="500"/>
              </a:spcBef>
              <a:spcAft>
                <a:spcPts val="0"/>
              </a:spcAft>
              <a:buClr>
                <a:srgbClr val="132E4D"/>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3"/>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13"/>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 name="Google Shape;83;p13"/>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84" name="Google Shape;84;p13"/>
          <p:cNvSpPr/>
          <p:nvPr/>
        </p:nvSpPr>
        <p:spPr>
          <a:xfrm>
            <a:off x="0" y="0"/>
            <a:ext cx="9144000" cy="6858000"/>
          </a:xfrm>
          <a:prstGeom prst="rect">
            <a:avLst/>
          </a:prstGeom>
          <a:solidFill>
            <a:srgbClr val="179F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79FA2"/>
              </a:solidFill>
              <a:latin typeface="Arial"/>
              <a:ea typeface="Arial"/>
              <a:cs typeface="Arial"/>
              <a:sym typeface="Arial"/>
            </a:endParaRPr>
          </a:p>
        </p:txBody>
      </p:sp>
      <p:pic>
        <p:nvPicPr>
          <p:cNvPr id="85" name="Google Shape;85;p13"/>
          <p:cNvPicPr preferRelativeResize="0"/>
          <p:nvPr/>
        </p:nvPicPr>
        <p:blipFill rotWithShape="1">
          <a:blip r:embed="rId2">
            <a:alphaModFix/>
          </a:blip>
          <a:srcRect b="0" l="0" r="0" t="0"/>
          <a:stretch/>
        </p:blipFill>
        <p:spPr>
          <a:xfrm>
            <a:off x="425340" y="344156"/>
            <a:ext cx="1927657" cy="1451104"/>
          </a:xfrm>
          <a:prstGeom prst="rect">
            <a:avLst/>
          </a:prstGeom>
          <a:noFill/>
          <a:ln>
            <a:noFill/>
          </a:ln>
        </p:spPr>
      </p:pic>
      <p:pic>
        <p:nvPicPr>
          <p:cNvPr id="86" name="Google Shape;86;p13"/>
          <p:cNvPicPr preferRelativeResize="0"/>
          <p:nvPr/>
        </p:nvPicPr>
        <p:blipFill rotWithShape="1">
          <a:blip r:embed="rId3">
            <a:alphaModFix/>
          </a:blip>
          <a:srcRect b="0" l="0" r="0" t="0"/>
          <a:stretch/>
        </p:blipFill>
        <p:spPr>
          <a:xfrm>
            <a:off x="7388584" y="5175849"/>
            <a:ext cx="1117062" cy="133231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87" name="Shape 87"/>
        <p:cNvGrpSpPr/>
        <p:nvPr/>
      </p:nvGrpSpPr>
      <p:grpSpPr>
        <a:xfrm>
          <a:off x="0" y="0"/>
          <a:ext cx="0" cy="0"/>
          <a:chOff x="0" y="0"/>
          <a:chExt cx="0" cy="0"/>
        </a:xfrm>
      </p:grpSpPr>
      <p:sp>
        <p:nvSpPr>
          <p:cNvPr id="88" name="Google Shape;88;p14"/>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3600"/>
              <a:buFont typeface="Arial"/>
              <a:buNone/>
              <a:defRPr sz="36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4"/>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0" name="Google Shape;90;p14"/>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_2">
    <p:spTree>
      <p:nvGrpSpPr>
        <p:cNvPr id="91" name="Shape 91"/>
        <p:cNvGrpSpPr/>
        <p:nvPr/>
      </p:nvGrpSpPr>
      <p:grpSpPr>
        <a:xfrm>
          <a:off x="0" y="0"/>
          <a:ext cx="0" cy="0"/>
          <a:chOff x="0" y="0"/>
          <a:chExt cx="0" cy="0"/>
        </a:xfrm>
      </p:grpSpPr>
      <p:sp>
        <p:nvSpPr>
          <p:cNvPr id="92" name="Google Shape;92;p15"/>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15"/>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94" name="Google Shape;94;p15"/>
          <p:cNvPicPr preferRelativeResize="0"/>
          <p:nvPr/>
        </p:nvPicPr>
        <p:blipFill rotWithShape="1">
          <a:blip r:embed="rId2">
            <a:alphaModFix/>
          </a:blip>
          <a:srcRect b="0" l="0" r="0" t="0"/>
          <a:stretch/>
        </p:blipFill>
        <p:spPr>
          <a:xfrm>
            <a:off x="425340" y="344156"/>
            <a:ext cx="1927657" cy="1451104"/>
          </a:xfrm>
          <a:prstGeom prst="rect">
            <a:avLst/>
          </a:prstGeom>
          <a:noFill/>
          <a:ln>
            <a:noFill/>
          </a:ln>
        </p:spPr>
      </p:pic>
      <p:pic>
        <p:nvPicPr>
          <p:cNvPr id="95" name="Google Shape;95;p15"/>
          <p:cNvPicPr preferRelativeResize="0"/>
          <p:nvPr/>
        </p:nvPicPr>
        <p:blipFill rotWithShape="1">
          <a:blip r:embed="rId3">
            <a:alphaModFix/>
          </a:blip>
          <a:srcRect b="0" l="0" r="0" t="0"/>
          <a:stretch/>
        </p:blipFill>
        <p:spPr>
          <a:xfrm>
            <a:off x="7388584" y="5175849"/>
            <a:ext cx="1117062" cy="1332317"/>
          </a:xfrm>
          <a:prstGeom prst="rect">
            <a:avLst/>
          </a:prstGeom>
          <a:noFill/>
          <a:ln>
            <a:noFill/>
          </a:ln>
        </p:spPr>
      </p:pic>
      <p:sp>
        <p:nvSpPr>
          <p:cNvPr id="96" name="Google Shape;96;p15"/>
          <p:cNvSpPr/>
          <p:nvPr/>
        </p:nvSpPr>
        <p:spPr>
          <a:xfrm>
            <a:off x="0" y="0"/>
            <a:ext cx="9144000" cy="6858000"/>
          </a:xfrm>
          <a:prstGeom prst="rect">
            <a:avLst/>
          </a:prstGeom>
          <a:solidFill>
            <a:srgbClr val="472F9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rgbClr val="179FA2"/>
                </a:solidFill>
              </a:rPr>
              <a:t>`</a:t>
            </a:r>
            <a:endParaRPr b="0" i="0" sz="1400" u="none" cap="none" strike="noStrike">
              <a:solidFill>
                <a:srgbClr val="179FA2"/>
              </a:solidFill>
              <a:latin typeface="Arial"/>
              <a:ea typeface="Arial"/>
              <a:cs typeface="Arial"/>
              <a:sym typeface="Arial"/>
            </a:endParaRPr>
          </a:p>
        </p:txBody>
      </p:sp>
      <p:pic>
        <p:nvPicPr>
          <p:cNvPr id="97" name="Google Shape;97;p15"/>
          <p:cNvPicPr preferRelativeResize="0"/>
          <p:nvPr/>
        </p:nvPicPr>
        <p:blipFill rotWithShape="1">
          <a:blip r:embed="rId2">
            <a:alphaModFix/>
          </a:blip>
          <a:srcRect b="11150" l="0" r="0" t="0"/>
          <a:stretch/>
        </p:blipFill>
        <p:spPr>
          <a:xfrm>
            <a:off x="577750" y="496551"/>
            <a:ext cx="1927651" cy="1289274"/>
          </a:xfrm>
          <a:prstGeom prst="rect">
            <a:avLst/>
          </a:prstGeom>
          <a:noFill/>
          <a:ln>
            <a:noFill/>
          </a:ln>
        </p:spPr>
      </p:pic>
      <p:sp>
        <p:nvSpPr>
          <p:cNvPr id="98" name="Google Shape;98;p15"/>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FCD41"/>
              </a:buClr>
              <a:buSzPts val="3600"/>
              <a:buFont typeface="Arial"/>
              <a:buNone/>
              <a:defRPr sz="3600">
                <a:solidFill>
                  <a:srgbClr val="FFCD41"/>
                </a:solidFill>
              </a:defRPr>
            </a:lvl1pPr>
            <a:lvl2pPr lvl="1" algn="l">
              <a:lnSpc>
                <a:spcPct val="100000"/>
              </a:lnSpc>
              <a:spcBef>
                <a:spcPts val="0"/>
              </a:spcBef>
              <a:spcAft>
                <a:spcPts val="0"/>
              </a:spcAft>
              <a:buClr>
                <a:srgbClr val="FFCD41"/>
              </a:buClr>
              <a:buSzPts val="1400"/>
              <a:buNone/>
              <a:defRPr>
                <a:solidFill>
                  <a:srgbClr val="FFCD41"/>
                </a:solidFill>
              </a:defRPr>
            </a:lvl2pPr>
            <a:lvl3pPr lvl="2" algn="l">
              <a:lnSpc>
                <a:spcPct val="100000"/>
              </a:lnSpc>
              <a:spcBef>
                <a:spcPts val="0"/>
              </a:spcBef>
              <a:spcAft>
                <a:spcPts val="0"/>
              </a:spcAft>
              <a:buClr>
                <a:srgbClr val="FFCD41"/>
              </a:buClr>
              <a:buSzPts val="1400"/>
              <a:buNone/>
              <a:defRPr>
                <a:solidFill>
                  <a:srgbClr val="FFCD41"/>
                </a:solidFill>
              </a:defRPr>
            </a:lvl3pPr>
            <a:lvl4pPr lvl="3" algn="l">
              <a:lnSpc>
                <a:spcPct val="100000"/>
              </a:lnSpc>
              <a:spcBef>
                <a:spcPts val="0"/>
              </a:spcBef>
              <a:spcAft>
                <a:spcPts val="0"/>
              </a:spcAft>
              <a:buClr>
                <a:srgbClr val="FFCD41"/>
              </a:buClr>
              <a:buSzPts val="1400"/>
              <a:buNone/>
              <a:defRPr>
                <a:solidFill>
                  <a:srgbClr val="FFCD41"/>
                </a:solidFill>
              </a:defRPr>
            </a:lvl4pPr>
            <a:lvl5pPr lvl="4" algn="l">
              <a:lnSpc>
                <a:spcPct val="100000"/>
              </a:lnSpc>
              <a:spcBef>
                <a:spcPts val="0"/>
              </a:spcBef>
              <a:spcAft>
                <a:spcPts val="0"/>
              </a:spcAft>
              <a:buClr>
                <a:srgbClr val="FFCD41"/>
              </a:buClr>
              <a:buSzPts val="1400"/>
              <a:buNone/>
              <a:defRPr>
                <a:solidFill>
                  <a:srgbClr val="FFCD41"/>
                </a:solidFill>
              </a:defRPr>
            </a:lvl5pPr>
            <a:lvl6pPr lvl="5" algn="l">
              <a:lnSpc>
                <a:spcPct val="100000"/>
              </a:lnSpc>
              <a:spcBef>
                <a:spcPts val="0"/>
              </a:spcBef>
              <a:spcAft>
                <a:spcPts val="0"/>
              </a:spcAft>
              <a:buClr>
                <a:srgbClr val="FFCD41"/>
              </a:buClr>
              <a:buSzPts val="1400"/>
              <a:buNone/>
              <a:defRPr>
                <a:solidFill>
                  <a:srgbClr val="FFCD41"/>
                </a:solidFill>
              </a:defRPr>
            </a:lvl6pPr>
            <a:lvl7pPr lvl="6" algn="l">
              <a:lnSpc>
                <a:spcPct val="100000"/>
              </a:lnSpc>
              <a:spcBef>
                <a:spcPts val="0"/>
              </a:spcBef>
              <a:spcAft>
                <a:spcPts val="0"/>
              </a:spcAft>
              <a:buClr>
                <a:srgbClr val="FFCD41"/>
              </a:buClr>
              <a:buSzPts val="1400"/>
              <a:buNone/>
              <a:defRPr>
                <a:solidFill>
                  <a:srgbClr val="FFCD41"/>
                </a:solidFill>
              </a:defRPr>
            </a:lvl7pPr>
            <a:lvl8pPr lvl="7" algn="l">
              <a:lnSpc>
                <a:spcPct val="100000"/>
              </a:lnSpc>
              <a:spcBef>
                <a:spcPts val="0"/>
              </a:spcBef>
              <a:spcAft>
                <a:spcPts val="0"/>
              </a:spcAft>
              <a:buClr>
                <a:srgbClr val="FFCD41"/>
              </a:buClr>
              <a:buSzPts val="1400"/>
              <a:buNone/>
              <a:defRPr>
                <a:solidFill>
                  <a:srgbClr val="FFCD41"/>
                </a:solidFill>
              </a:defRPr>
            </a:lvl8pPr>
            <a:lvl9pPr lvl="8" algn="l">
              <a:lnSpc>
                <a:spcPct val="100000"/>
              </a:lnSpc>
              <a:spcBef>
                <a:spcPts val="0"/>
              </a:spcBef>
              <a:spcAft>
                <a:spcPts val="0"/>
              </a:spcAft>
              <a:buClr>
                <a:srgbClr val="FFCD41"/>
              </a:buClr>
              <a:buSzPts val="1400"/>
              <a:buNone/>
              <a:defRPr>
                <a:solidFill>
                  <a:srgbClr val="FFCD4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5">
    <p:spTree>
      <p:nvGrpSpPr>
        <p:cNvPr id="99" name="Shape 99"/>
        <p:cNvGrpSpPr/>
        <p:nvPr/>
      </p:nvGrpSpPr>
      <p:grpSpPr>
        <a:xfrm>
          <a:off x="0" y="0"/>
          <a:ext cx="0" cy="0"/>
          <a:chOff x="0" y="0"/>
          <a:chExt cx="0" cy="0"/>
        </a:xfrm>
      </p:grpSpPr>
      <p:sp>
        <p:nvSpPr>
          <p:cNvPr id="100" name="Google Shape;100;p16"/>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1" name="Google Shape;101;p16"/>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2" name="Google Shape;102;p16"/>
          <p:cNvPicPr preferRelativeResize="0"/>
          <p:nvPr/>
        </p:nvPicPr>
        <p:blipFill rotWithShape="1">
          <a:blip r:embed="rId2">
            <a:alphaModFix/>
          </a:blip>
          <a:srcRect b="0" l="0" r="0" t="0"/>
          <a:stretch/>
        </p:blipFill>
        <p:spPr>
          <a:xfrm>
            <a:off x="425340" y="344156"/>
            <a:ext cx="1927657" cy="1451104"/>
          </a:xfrm>
          <a:prstGeom prst="rect">
            <a:avLst/>
          </a:prstGeom>
          <a:noFill/>
          <a:ln>
            <a:noFill/>
          </a:ln>
        </p:spPr>
      </p:pic>
      <p:pic>
        <p:nvPicPr>
          <p:cNvPr id="103" name="Google Shape;103;p16"/>
          <p:cNvPicPr preferRelativeResize="0"/>
          <p:nvPr/>
        </p:nvPicPr>
        <p:blipFill rotWithShape="1">
          <a:blip r:embed="rId3">
            <a:alphaModFix/>
          </a:blip>
          <a:srcRect b="0" l="0" r="0" t="0"/>
          <a:stretch/>
        </p:blipFill>
        <p:spPr>
          <a:xfrm>
            <a:off x="7388584" y="5175849"/>
            <a:ext cx="1117062" cy="1332317"/>
          </a:xfrm>
          <a:prstGeom prst="rect">
            <a:avLst/>
          </a:prstGeom>
          <a:noFill/>
          <a:ln>
            <a:noFill/>
          </a:ln>
        </p:spPr>
      </p:pic>
      <p:sp>
        <p:nvSpPr>
          <p:cNvPr id="104" name="Google Shape;104;p16"/>
          <p:cNvSpPr/>
          <p:nvPr/>
        </p:nvSpPr>
        <p:spPr>
          <a:xfrm>
            <a:off x="0" y="0"/>
            <a:ext cx="9144000" cy="6858000"/>
          </a:xfrm>
          <a:prstGeom prst="rect">
            <a:avLst/>
          </a:prstGeom>
          <a:solidFill>
            <a:srgbClr val="472F9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rgbClr val="179FA2"/>
                </a:solidFill>
              </a:rPr>
              <a:t>`</a:t>
            </a:r>
            <a:endParaRPr b="0" i="0" sz="1400" u="none" cap="none" strike="noStrike">
              <a:solidFill>
                <a:srgbClr val="179FA2"/>
              </a:solidFill>
              <a:latin typeface="Arial"/>
              <a:ea typeface="Arial"/>
              <a:cs typeface="Arial"/>
              <a:sym typeface="Arial"/>
            </a:endParaRPr>
          </a:p>
        </p:txBody>
      </p:sp>
      <p:pic>
        <p:nvPicPr>
          <p:cNvPr id="105" name="Google Shape;105;p16"/>
          <p:cNvPicPr preferRelativeResize="0"/>
          <p:nvPr/>
        </p:nvPicPr>
        <p:blipFill rotWithShape="1">
          <a:blip r:embed="rId2">
            <a:alphaModFix/>
          </a:blip>
          <a:srcRect b="11150" l="0" r="0" t="0"/>
          <a:stretch/>
        </p:blipFill>
        <p:spPr>
          <a:xfrm>
            <a:off x="577750" y="496551"/>
            <a:ext cx="1927651" cy="1289274"/>
          </a:xfrm>
          <a:prstGeom prst="rect">
            <a:avLst/>
          </a:prstGeom>
          <a:noFill/>
          <a:ln>
            <a:noFill/>
          </a:ln>
        </p:spPr>
      </p:pic>
      <p:sp>
        <p:nvSpPr>
          <p:cNvPr id="106" name="Google Shape;106;p16"/>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FCD41"/>
              </a:buClr>
              <a:buSzPts val="3600"/>
              <a:buFont typeface="Arial"/>
              <a:buNone/>
              <a:defRPr sz="3600">
                <a:solidFill>
                  <a:srgbClr val="FFCD41"/>
                </a:solidFill>
              </a:defRPr>
            </a:lvl1pPr>
            <a:lvl2pPr lvl="1" algn="l">
              <a:lnSpc>
                <a:spcPct val="100000"/>
              </a:lnSpc>
              <a:spcBef>
                <a:spcPts val="0"/>
              </a:spcBef>
              <a:spcAft>
                <a:spcPts val="0"/>
              </a:spcAft>
              <a:buClr>
                <a:srgbClr val="FFCD41"/>
              </a:buClr>
              <a:buSzPts val="1400"/>
              <a:buNone/>
              <a:defRPr>
                <a:solidFill>
                  <a:srgbClr val="FFCD41"/>
                </a:solidFill>
              </a:defRPr>
            </a:lvl2pPr>
            <a:lvl3pPr lvl="2" algn="l">
              <a:lnSpc>
                <a:spcPct val="100000"/>
              </a:lnSpc>
              <a:spcBef>
                <a:spcPts val="0"/>
              </a:spcBef>
              <a:spcAft>
                <a:spcPts val="0"/>
              </a:spcAft>
              <a:buClr>
                <a:srgbClr val="FFCD41"/>
              </a:buClr>
              <a:buSzPts val="1400"/>
              <a:buNone/>
              <a:defRPr>
                <a:solidFill>
                  <a:srgbClr val="FFCD41"/>
                </a:solidFill>
              </a:defRPr>
            </a:lvl3pPr>
            <a:lvl4pPr lvl="3" algn="l">
              <a:lnSpc>
                <a:spcPct val="100000"/>
              </a:lnSpc>
              <a:spcBef>
                <a:spcPts val="0"/>
              </a:spcBef>
              <a:spcAft>
                <a:spcPts val="0"/>
              </a:spcAft>
              <a:buClr>
                <a:srgbClr val="FFCD41"/>
              </a:buClr>
              <a:buSzPts val="1400"/>
              <a:buNone/>
              <a:defRPr>
                <a:solidFill>
                  <a:srgbClr val="FFCD41"/>
                </a:solidFill>
              </a:defRPr>
            </a:lvl4pPr>
            <a:lvl5pPr lvl="4" algn="l">
              <a:lnSpc>
                <a:spcPct val="100000"/>
              </a:lnSpc>
              <a:spcBef>
                <a:spcPts val="0"/>
              </a:spcBef>
              <a:spcAft>
                <a:spcPts val="0"/>
              </a:spcAft>
              <a:buClr>
                <a:srgbClr val="FFCD41"/>
              </a:buClr>
              <a:buSzPts val="1400"/>
              <a:buNone/>
              <a:defRPr>
                <a:solidFill>
                  <a:srgbClr val="FFCD41"/>
                </a:solidFill>
              </a:defRPr>
            </a:lvl5pPr>
            <a:lvl6pPr lvl="5" algn="l">
              <a:lnSpc>
                <a:spcPct val="100000"/>
              </a:lnSpc>
              <a:spcBef>
                <a:spcPts val="0"/>
              </a:spcBef>
              <a:spcAft>
                <a:spcPts val="0"/>
              </a:spcAft>
              <a:buClr>
                <a:srgbClr val="FFCD41"/>
              </a:buClr>
              <a:buSzPts val="1400"/>
              <a:buNone/>
              <a:defRPr>
                <a:solidFill>
                  <a:srgbClr val="FFCD41"/>
                </a:solidFill>
              </a:defRPr>
            </a:lvl6pPr>
            <a:lvl7pPr lvl="6" algn="l">
              <a:lnSpc>
                <a:spcPct val="100000"/>
              </a:lnSpc>
              <a:spcBef>
                <a:spcPts val="0"/>
              </a:spcBef>
              <a:spcAft>
                <a:spcPts val="0"/>
              </a:spcAft>
              <a:buClr>
                <a:srgbClr val="FFCD41"/>
              </a:buClr>
              <a:buSzPts val="1400"/>
              <a:buNone/>
              <a:defRPr>
                <a:solidFill>
                  <a:srgbClr val="FFCD41"/>
                </a:solidFill>
              </a:defRPr>
            </a:lvl7pPr>
            <a:lvl8pPr lvl="7" algn="l">
              <a:lnSpc>
                <a:spcPct val="100000"/>
              </a:lnSpc>
              <a:spcBef>
                <a:spcPts val="0"/>
              </a:spcBef>
              <a:spcAft>
                <a:spcPts val="0"/>
              </a:spcAft>
              <a:buClr>
                <a:srgbClr val="FFCD41"/>
              </a:buClr>
              <a:buSzPts val="1400"/>
              <a:buNone/>
              <a:defRPr>
                <a:solidFill>
                  <a:srgbClr val="FFCD41"/>
                </a:solidFill>
              </a:defRPr>
            </a:lvl8pPr>
            <a:lvl9pPr lvl="8" algn="l">
              <a:lnSpc>
                <a:spcPct val="100000"/>
              </a:lnSpc>
              <a:spcBef>
                <a:spcPts val="0"/>
              </a:spcBef>
              <a:spcAft>
                <a:spcPts val="0"/>
              </a:spcAft>
              <a:buClr>
                <a:srgbClr val="FFCD41"/>
              </a:buClr>
              <a:buSzPts val="1400"/>
              <a:buNone/>
              <a:defRPr>
                <a:solidFill>
                  <a:srgbClr val="FFCD4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VIX Slide Template" type="tx">
  <p:cSld name="TITLE_AND_BODY">
    <p:spTree>
      <p:nvGrpSpPr>
        <p:cNvPr id="20" name="Shape 20"/>
        <p:cNvGrpSpPr/>
        <p:nvPr/>
      </p:nvGrpSpPr>
      <p:grpSpPr>
        <a:xfrm>
          <a:off x="0" y="0"/>
          <a:ext cx="0" cy="0"/>
          <a:chOff x="0" y="0"/>
          <a:chExt cx="0" cy="0"/>
        </a:xfrm>
      </p:grpSpPr>
      <p:sp>
        <p:nvSpPr>
          <p:cNvPr id="21" name="Google Shape;21;p3"/>
          <p:cNvSpPr txBox="1"/>
          <p:nvPr>
            <p:ph type="title"/>
          </p:nvPr>
        </p:nvSpPr>
        <p:spPr>
          <a:xfrm>
            <a:off x="414570" y="1536633"/>
            <a:ext cx="8520600" cy="763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 type="body"/>
          </p:nvPr>
        </p:nvSpPr>
        <p:spPr>
          <a:xfrm>
            <a:off x="311700" y="1536633"/>
            <a:ext cx="8520600" cy="45552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rgbClr val="3F3F3F"/>
              </a:buClr>
              <a:buSzPts val="2800"/>
              <a:buChar char="•"/>
              <a:defRPr/>
            </a:lvl1pPr>
            <a:lvl2pPr indent="-381000" lvl="1" marL="914400" algn="l">
              <a:lnSpc>
                <a:spcPct val="90000"/>
              </a:lnSpc>
              <a:spcBef>
                <a:spcPts val="500"/>
              </a:spcBef>
              <a:spcAft>
                <a:spcPts val="0"/>
              </a:spcAft>
              <a:buClr>
                <a:srgbClr val="3F3F3F"/>
              </a:buClr>
              <a:buSzPts val="2400"/>
              <a:buChar char="•"/>
              <a:defRPr/>
            </a:lvl2pPr>
            <a:lvl3pPr indent="-355600" lvl="2" marL="1371600" algn="l">
              <a:lnSpc>
                <a:spcPct val="90000"/>
              </a:lnSpc>
              <a:spcBef>
                <a:spcPts val="500"/>
              </a:spcBef>
              <a:spcAft>
                <a:spcPts val="0"/>
              </a:spcAft>
              <a:buClr>
                <a:srgbClr val="3F3F3F"/>
              </a:buClr>
              <a:buSzPts val="20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4"/>
          <p:cNvSpPr txBox="1"/>
          <p:nvPr>
            <p:ph type="title"/>
          </p:nvPr>
        </p:nvSpPr>
        <p:spPr>
          <a:xfrm>
            <a:off x="628650" y="373439"/>
            <a:ext cx="7886700" cy="807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 type="body"/>
          </p:nvPr>
        </p:nvSpPr>
        <p:spPr>
          <a:xfrm>
            <a:off x="628650" y="1465545"/>
            <a:ext cx="7886700" cy="4711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32E4D"/>
              </a:buClr>
              <a:buSzPts val="1800"/>
              <a:buChar char="•"/>
              <a:defRPr/>
            </a:lvl1pPr>
            <a:lvl2pPr indent="-342900" lvl="1" marL="914400" algn="l">
              <a:lnSpc>
                <a:spcPct val="90000"/>
              </a:lnSpc>
              <a:spcBef>
                <a:spcPts val="500"/>
              </a:spcBef>
              <a:spcAft>
                <a:spcPts val="0"/>
              </a:spcAft>
              <a:buClr>
                <a:srgbClr val="132E4D"/>
              </a:buClr>
              <a:buSzPts val="1800"/>
              <a:buChar char="•"/>
              <a:defRPr/>
            </a:lvl2pPr>
            <a:lvl3pPr indent="-342900" lvl="2" marL="1371600" algn="l">
              <a:lnSpc>
                <a:spcPct val="90000"/>
              </a:lnSpc>
              <a:spcBef>
                <a:spcPts val="500"/>
              </a:spcBef>
              <a:spcAft>
                <a:spcPts val="0"/>
              </a:spcAft>
              <a:buClr>
                <a:srgbClr val="132E4D"/>
              </a:buClr>
              <a:buSzPts val="1800"/>
              <a:buChar char="•"/>
              <a:defRPr/>
            </a:lvl3pPr>
            <a:lvl4pPr indent="-342900" lvl="3" marL="1828800" algn="l">
              <a:lnSpc>
                <a:spcPct val="90000"/>
              </a:lnSpc>
              <a:spcBef>
                <a:spcPts val="500"/>
              </a:spcBef>
              <a:spcAft>
                <a:spcPts val="0"/>
              </a:spcAft>
              <a:buClr>
                <a:srgbClr val="132E4D"/>
              </a:buClr>
              <a:buSzPts val="1800"/>
              <a:buChar char="•"/>
              <a:defRPr/>
            </a:lvl4pPr>
            <a:lvl5pPr indent="-342900" lvl="4" marL="2286000" algn="l">
              <a:lnSpc>
                <a:spcPct val="90000"/>
              </a:lnSpc>
              <a:spcBef>
                <a:spcPts val="500"/>
              </a:spcBef>
              <a:spcAft>
                <a:spcPts val="0"/>
              </a:spcAft>
              <a:buClr>
                <a:srgbClr val="132E4D"/>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623888" y="1709739"/>
            <a:ext cx="78867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32E4D"/>
              </a:buClr>
              <a:buSzPts val="2400"/>
              <a:buNone/>
              <a:defRPr sz="2400">
                <a:solidFill>
                  <a:srgbClr val="132E4D"/>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1" name="Google Shape;31;p5"/>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5"/>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32E4D"/>
              </a:buClr>
              <a:buSzPts val="1800"/>
              <a:buChar char="•"/>
              <a:defRPr/>
            </a:lvl1pPr>
            <a:lvl2pPr indent="-342900" lvl="1" marL="914400" algn="l">
              <a:lnSpc>
                <a:spcPct val="90000"/>
              </a:lnSpc>
              <a:spcBef>
                <a:spcPts val="500"/>
              </a:spcBef>
              <a:spcAft>
                <a:spcPts val="0"/>
              </a:spcAft>
              <a:buClr>
                <a:srgbClr val="132E4D"/>
              </a:buClr>
              <a:buSzPts val="1800"/>
              <a:buChar char="•"/>
              <a:defRPr/>
            </a:lvl2pPr>
            <a:lvl3pPr indent="-342900" lvl="2" marL="1371600" algn="l">
              <a:lnSpc>
                <a:spcPct val="90000"/>
              </a:lnSpc>
              <a:spcBef>
                <a:spcPts val="500"/>
              </a:spcBef>
              <a:spcAft>
                <a:spcPts val="0"/>
              </a:spcAft>
              <a:buClr>
                <a:srgbClr val="132E4D"/>
              </a:buClr>
              <a:buSzPts val="1800"/>
              <a:buChar char="•"/>
              <a:defRPr/>
            </a:lvl3pPr>
            <a:lvl4pPr indent="-342900" lvl="3" marL="1828800" algn="l">
              <a:lnSpc>
                <a:spcPct val="90000"/>
              </a:lnSpc>
              <a:spcBef>
                <a:spcPts val="500"/>
              </a:spcBef>
              <a:spcAft>
                <a:spcPts val="0"/>
              </a:spcAft>
              <a:buClr>
                <a:srgbClr val="132E4D"/>
              </a:buClr>
              <a:buSzPts val="1800"/>
              <a:buChar char="•"/>
              <a:defRPr/>
            </a:lvl4pPr>
            <a:lvl5pPr indent="-342900" lvl="4" marL="2286000" algn="l">
              <a:lnSpc>
                <a:spcPct val="90000"/>
              </a:lnSpc>
              <a:spcBef>
                <a:spcPts val="500"/>
              </a:spcBef>
              <a:spcAft>
                <a:spcPts val="0"/>
              </a:spcAft>
              <a:buClr>
                <a:srgbClr val="132E4D"/>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32E4D"/>
              </a:buClr>
              <a:buSzPts val="1800"/>
              <a:buChar char="•"/>
              <a:defRPr/>
            </a:lvl1pPr>
            <a:lvl2pPr indent="-342900" lvl="1" marL="914400" algn="l">
              <a:lnSpc>
                <a:spcPct val="90000"/>
              </a:lnSpc>
              <a:spcBef>
                <a:spcPts val="500"/>
              </a:spcBef>
              <a:spcAft>
                <a:spcPts val="0"/>
              </a:spcAft>
              <a:buClr>
                <a:srgbClr val="132E4D"/>
              </a:buClr>
              <a:buSzPts val="1800"/>
              <a:buChar char="•"/>
              <a:defRPr/>
            </a:lvl2pPr>
            <a:lvl3pPr indent="-342900" lvl="2" marL="1371600" algn="l">
              <a:lnSpc>
                <a:spcPct val="90000"/>
              </a:lnSpc>
              <a:spcBef>
                <a:spcPts val="500"/>
              </a:spcBef>
              <a:spcAft>
                <a:spcPts val="0"/>
              </a:spcAft>
              <a:buClr>
                <a:srgbClr val="132E4D"/>
              </a:buClr>
              <a:buSzPts val="1800"/>
              <a:buChar char="•"/>
              <a:defRPr/>
            </a:lvl3pPr>
            <a:lvl4pPr indent="-342900" lvl="3" marL="1828800" algn="l">
              <a:lnSpc>
                <a:spcPct val="90000"/>
              </a:lnSpc>
              <a:spcBef>
                <a:spcPts val="500"/>
              </a:spcBef>
              <a:spcAft>
                <a:spcPts val="0"/>
              </a:spcAft>
              <a:buClr>
                <a:srgbClr val="132E4D"/>
              </a:buClr>
              <a:buSzPts val="1800"/>
              <a:buChar char="•"/>
              <a:defRPr/>
            </a:lvl4pPr>
            <a:lvl5pPr indent="-342900" lvl="4" marL="2286000" algn="l">
              <a:lnSpc>
                <a:spcPct val="90000"/>
              </a:lnSpc>
              <a:spcBef>
                <a:spcPts val="500"/>
              </a:spcBef>
              <a:spcAft>
                <a:spcPts val="0"/>
              </a:spcAft>
              <a:buClr>
                <a:srgbClr val="132E4D"/>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8" name="Google Shape;38;p6"/>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p6"/>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629841" y="365126"/>
            <a:ext cx="7886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 type="body"/>
          </p:nvPr>
        </p:nvSpPr>
        <p:spPr>
          <a:xfrm>
            <a:off x="629842" y="1681163"/>
            <a:ext cx="38682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32E4D"/>
              </a:buClr>
              <a:buSzPts val="2400"/>
              <a:buNone/>
              <a:defRPr b="1" sz="2400"/>
            </a:lvl1pPr>
            <a:lvl2pPr indent="-228600" lvl="1" marL="914400" algn="l">
              <a:lnSpc>
                <a:spcPct val="90000"/>
              </a:lnSpc>
              <a:spcBef>
                <a:spcPts val="500"/>
              </a:spcBef>
              <a:spcAft>
                <a:spcPts val="0"/>
              </a:spcAft>
              <a:buClr>
                <a:srgbClr val="132E4D"/>
              </a:buClr>
              <a:buSzPts val="2000"/>
              <a:buNone/>
              <a:defRPr b="1" sz="2000"/>
            </a:lvl2pPr>
            <a:lvl3pPr indent="-228600" lvl="2" marL="1371600" algn="l">
              <a:lnSpc>
                <a:spcPct val="90000"/>
              </a:lnSpc>
              <a:spcBef>
                <a:spcPts val="500"/>
              </a:spcBef>
              <a:spcAft>
                <a:spcPts val="0"/>
              </a:spcAft>
              <a:buClr>
                <a:srgbClr val="132E4D"/>
              </a:buClr>
              <a:buSzPts val="1800"/>
              <a:buNone/>
              <a:defRPr b="1" sz="1800"/>
            </a:lvl3pPr>
            <a:lvl4pPr indent="-228600" lvl="3" marL="1828800" algn="l">
              <a:lnSpc>
                <a:spcPct val="90000"/>
              </a:lnSpc>
              <a:spcBef>
                <a:spcPts val="500"/>
              </a:spcBef>
              <a:spcAft>
                <a:spcPts val="0"/>
              </a:spcAft>
              <a:buClr>
                <a:srgbClr val="132E4D"/>
              </a:buClr>
              <a:buSzPts val="1600"/>
              <a:buNone/>
              <a:defRPr b="1" sz="1600"/>
            </a:lvl4pPr>
            <a:lvl5pPr indent="-228600" lvl="4" marL="2286000" algn="l">
              <a:lnSpc>
                <a:spcPct val="90000"/>
              </a:lnSpc>
              <a:spcBef>
                <a:spcPts val="500"/>
              </a:spcBef>
              <a:spcAft>
                <a:spcPts val="0"/>
              </a:spcAft>
              <a:buClr>
                <a:srgbClr val="132E4D"/>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629842" y="2505075"/>
            <a:ext cx="38682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32E4D"/>
              </a:buClr>
              <a:buSzPts val="1800"/>
              <a:buChar char="•"/>
              <a:defRPr/>
            </a:lvl1pPr>
            <a:lvl2pPr indent="-342900" lvl="1" marL="914400" algn="l">
              <a:lnSpc>
                <a:spcPct val="90000"/>
              </a:lnSpc>
              <a:spcBef>
                <a:spcPts val="500"/>
              </a:spcBef>
              <a:spcAft>
                <a:spcPts val="0"/>
              </a:spcAft>
              <a:buClr>
                <a:srgbClr val="132E4D"/>
              </a:buClr>
              <a:buSzPts val="1800"/>
              <a:buChar char="•"/>
              <a:defRPr/>
            </a:lvl2pPr>
            <a:lvl3pPr indent="-342900" lvl="2" marL="1371600" algn="l">
              <a:lnSpc>
                <a:spcPct val="90000"/>
              </a:lnSpc>
              <a:spcBef>
                <a:spcPts val="500"/>
              </a:spcBef>
              <a:spcAft>
                <a:spcPts val="0"/>
              </a:spcAft>
              <a:buClr>
                <a:srgbClr val="132E4D"/>
              </a:buClr>
              <a:buSzPts val="1800"/>
              <a:buChar char="•"/>
              <a:defRPr/>
            </a:lvl3pPr>
            <a:lvl4pPr indent="-342900" lvl="3" marL="1828800" algn="l">
              <a:lnSpc>
                <a:spcPct val="90000"/>
              </a:lnSpc>
              <a:spcBef>
                <a:spcPts val="500"/>
              </a:spcBef>
              <a:spcAft>
                <a:spcPts val="0"/>
              </a:spcAft>
              <a:buClr>
                <a:srgbClr val="132E4D"/>
              </a:buClr>
              <a:buSzPts val="1800"/>
              <a:buChar char="•"/>
              <a:defRPr/>
            </a:lvl4pPr>
            <a:lvl5pPr indent="-342900" lvl="4" marL="2286000" algn="l">
              <a:lnSpc>
                <a:spcPct val="90000"/>
              </a:lnSpc>
              <a:spcBef>
                <a:spcPts val="500"/>
              </a:spcBef>
              <a:spcAft>
                <a:spcPts val="0"/>
              </a:spcAft>
              <a:buClr>
                <a:srgbClr val="132E4D"/>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32E4D"/>
              </a:buClr>
              <a:buSzPts val="2400"/>
              <a:buNone/>
              <a:defRPr b="1" sz="2400"/>
            </a:lvl1pPr>
            <a:lvl2pPr indent="-228600" lvl="1" marL="914400" algn="l">
              <a:lnSpc>
                <a:spcPct val="90000"/>
              </a:lnSpc>
              <a:spcBef>
                <a:spcPts val="500"/>
              </a:spcBef>
              <a:spcAft>
                <a:spcPts val="0"/>
              </a:spcAft>
              <a:buClr>
                <a:srgbClr val="132E4D"/>
              </a:buClr>
              <a:buSzPts val="2000"/>
              <a:buNone/>
              <a:defRPr b="1" sz="2000"/>
            </a:lvl2pPr>
            <a:lvl3pPr indent="-228600" lvl="2" marL="1371600" algn="l">
              <a:lnSpc>
                <a:spcPct val="90000"/>
              </a:lnSpc>
              <a:spcBef>
                <a:spcPts val="500"/>
              </a:spcBef>
              <a:spcAft>
                <a:spcPts val="0"/>
              </a:spcAft>
              <a:buClr>
                <a:srgbClr val="132E4D"/>
              </a:buClr>
              <a:buSzPts val="1800"/>
              <a:buNone/>
              <a:defRPr b="1" sz="1800"/>
            </a:lvl3pPr>
            <a:lvl4pPr indent="-228600" lvl="3" marL="1828800" algn="l">
              <a:lnSpc>
                <a:spcPct val="90000"/>
              </a:lnSpc>
              <a:spcBef>
                <a:spcPts val="500"/>
              </a:spcBef>
              <a:spcAft>
                <a:spcPts val="0"/>
              </a:spcAft>
              <a:buClr>
                <a:srgbClr val="132E4D"/>
              </a:buClr>
              <a:buSzPts val="1600"/>
              <a:buNone/>
              <a:defRPr b="1" sz="1600"/>
            </a:lvl4pPr>
            <a:lvl5pPr indent="-228600" lvl="4" marL="2286000" algn="l">
              <a:lnSpc>
                <a:spcPct val="90000"/>
              </a:lnSpc>
              <a:spcBef>
                <a:spcPts val="500"/>
              </a:spcBef>
              <a:spcAft>
                <a:spcPts val="0"/>
              </a:spcAft>
              <a:buClr>
                <a:srgbClr val="132E4D"/>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32E4D"/>
              </a:buClr>
              <a:buSzPts val="1800"/>
              <a:buChar char="•"/>
              <a:defRPr/>
            </a:lvl1pPr>
            <a:lvl2pPr indent="-342900" lvl="1" marL="914400" algn="l">
              <a:lnSpc>
                <a:spcPct val="90000"/>
              </a:lnSpc>
              <a:spcBef>
                <a:spcPts val="500"/>
              </a:spcBef>
              <a:spcAft>
                <a:spcPts val="0"/>
              </a:spcAft>
              <a:buClr>
                <a:srgbClr val="132E4D"/>
              </a:buClr>
              <a:buSzPts val="1800"/>
              <a:buChar char="•"/>
              <a:defRPr/>
            </a:lvl2pPr>
            <a:lvl3pPr indent="-342900" lvl="2" marL="1371600" algn="l">
              <a:lnSpc>
                <a:spcPct val="90000"/>
              </a:lnSpc>
              <a:spcBef>
                <a:spcPts val="500"/>
              </a:spcBef>
              <a:spcAft>
                <a:spcPts val="0"/>
              </a:spcAft>
              <a:buClr>
                <a:srgbClr val="132E4D"/>
              </a:buClr>
              <a:buSzPts val="1800"/>
              <a:buChar char="•"/>
              <a:defRPr/>
            </a:lvl3pPr>
            <a:lvl4pPr indent="-342900" lvl="3" marL="1828800" algn="l">
              <a:lnSpc>
                <a:spcPct val="90000"/>
              </a:lnSpc>
              <a:spcBef>
                <a:spcPts val="500"/>
              </a:spcBef>
              <a:spcAft>
                <a:spcPts val="0"/>
              </a:spcAft>
              <a:buClr>
                <a:srgbClr val="132E4D"/>
              </a:buClr>
              <a:buSzPts val="1800"/>
              <a:buChar char="•"/>
              <a:defRPr/>
            </a:lvl4pPr>
            <a:lvl5pPr indent="-342900" lvl="4" marL="2286000" algn="l">
              <a:lnSpc>
                <a:spcPct val="90000"/>
              </a:lnSpc>
              <a:spcBef>
                <a:spcPts val="500"/>
              </a:spcBef>
              <a:spcAft>
                <a:spcPts val="0"/>
              </a:spcAft>
              <a:buClr>
                <a:srgbClr val="132E4D"/>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 name="Google Shape;47;p7"/>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7"/>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8"/>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8"/>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9"/>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 name="Google Shape;56;p9"/>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 name="Google Shape;57;p9"/>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 type="body"/>
          </p:nvPr>
        </p:nvSpPr>
        <p:spPr>
          <a:xfrm>
            <a:off x="3887391" y="987426"/>
            <a:ext cx="46293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132E4D"/>
              </a:buClr>
              <a:buSzPts val="3200"/>
              <a:buChar char="•"/>
              <a:defRPr sz="3200"/>
            </a:lvl1pPr>
            <a:lvl2pPr indent="-406400" lvl="1" marL="914400" algn="l">
              <a:lnSpc>
                <a:spcPct val="90000"/>
              </a:lnSpc>
              <a:spcBef>
                <a:spcPts val="500"/>
              </a:spcBef>
              <a:spcAft>
                <a:spcPts val="0"/>
              </a:spcAft>
              <a:buClr>
                <a:srgbClr val="132E4D"/>
              </a:buClr>
              <a:buSzPts val="2800"/>
              <a:buChar char="•"/>
              <a:defRPr sz="2800"/>
            </a:lvl2pPr>
            <a:lvl3pPr indent="-381000" lvl="2" marL="1371600" algn="l">
              <a:lnSpc>
                <a:spcPct val="90000"/>
              </a:lnSpc>
              <a:spcBef>
                <a:spcPts val="500"/>
              </a:spcBef>
              <a:spcAft>
                <a:spcPts val="0"/>
              </a:spcAft>
              <a:buClr>
                <a:srgbClr val="132E4D"/>
              </a:buClr>
              <a:buSzPts val="2400"/>
              <a:buChar char="•"/>
              <a:defRPr sz="2400"/>
            </a:lvl3pPr>
            <a:lvl4pPr indent="-355600" lvl="3" marL="1828800" algn="l">
              <a:lnSpc>
                <a:spcPct val="90000"/>
              </a:lnSpc>
              <a:spcBef>
                <a:spcPts val="500"/>
              </a:spcBef>
              <a:spcAft>
                <a:spcPts val="0"/>
              </a:spcAft>
              <a:buClr>
                <a:srgbClr val="132E4D"/>
              </a:buClr>
              <a:buSzPts val="2000"/>
              <a:buChar char="•"/>
              <a:defRPr sz="2000"/>
            </a:lvl4pPr>
            <a:lvl5pPr indent="-355600" lvl="4" marL="2286000" algn="l">
              <a:lnSpc>
                <a:spcPct val="90000"/>
              </a:lnSpc>
              <a:spcBef>
                <a:spcPts val="500"/>
              </a:spcBef>
              <a:spcAft>
                <a:spcPts val="0"/>
              </a:spcAft>
              <a:buClr>
                <a:srgbClr val="132E4D"/>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0"/>
          <p:cNvSpPr txBox="1"/>
          <p:nvPr>
            <p:ph idx="2" type="body"/>
          </p:nvPr>
        </p:nvSpPr>
        <p:spPr>
          <a:xfrm>
            <a:off x="629841" y="2057400"/>
            <a:ext cx="29493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32E4D"/>
              </a:buClr>
              <a:buSzPts val="1600"/>
              <a:buNone/>
              <a:defRPr sz="1600"/>
            </a:lvl1pPr>
            <a:lvl2pPr indent="-228600" lvl="1" marL="914400" algn="l">
              <a:lnSpc>
                <a:spcPct val="90000"/>
              </a:lnSpc>
              <a:spcBef>
                <a:spcPts val="500"/>
              </a:spcBef>
              <a:spcAft>
                <a:spcPts val="0"/>
              </a:spcAft>
              <a:buClr>
                <a:srgbClr val="132E4D"/>
              </a:buClr>
              <a:buSzPts val="1400"/>
              <a:buNone/>
              <a:defRPr sz="1400"/>
            </a:lvl2pPr>
            <a:lvl3pPr indent="-228600" lvl="2" marL="1371600" algn="l">
              <a:lnSpc>
                <a:spcPct val="90000"/>
              </a:lnSpc>
              <a:spcBef>
                <a:spcPts val="500"/>
              </a:spcBef>
              <a:spcAft>
                <a:spcPts val="0"/>
              </a:spcAft>
              <a:buClr>
                <a:srgbClr val="132E4D"/>
              </a:buClr>
              <a:buSzPts val="1200"/>
              <a:buNone/>
              <a:defRPr sz="1200"/>
            </a:lvl3pPr>
            <a:lvl4pPr indent="-228600" lvl="3" marL="1828800" algn="l">
              <a:lnSpc>
                <a:spcPct val="90000"/>
              </a:lnSpc>
              <a:spcBef>
                <a:spcPts val="500"/>
              </a:spcBef>
              <a:spcAft>
                <a:spcPts val="0"/>
              </a:spcAft>
              <a:buClr>
                <a:srgbClr val="132E4D"/>
              </a:buClr>
              <a:buSzPts val="1000"/>
              <a:buNone/>
              <a:defRPr sz="1000"/>
            </a:lvl4pPr>
            <a:lvl5pPr indent="-228600" lvl="4" marL="2286000" algn="l">
              <a:lnSpc>
                <a:spcPct val="90000"/>
              </a:lnSpc>
              <a:spcBef>
                <a:spcPts val="500"/>
              </a:spcBef>
              <a:spcAft>
                <a:spcPts val="0"/>
              </a:spcAft>
              <a:buClr>
                <a:srgbClr val="132E4D"/>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0"/>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3" name="Google Shape;63;p10"/>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10"/>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0"/>
            <a:ext cx="9144000" cy="1197000"/>
          </a:xfrm>
          <a:prstGeom prst="rect">
            <a:avLst/>
          </a:prstGeom>
          <a:solidFill>
            <a:srgbClr val="472F9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 name="Google Shape;11;p1"/>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 type="body"/>
          </p:nvPr>
        </p:nvSpPr>
        <p:spPr>
          <a:xfrm>
            <a:off x="628650" y="1761666"/>
            <a:ext cx="7886700" cy="44154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132E4D"/>
              </a:buClr>
              <a:buSzPts val="2800"/>
              <a:buFont typeface="Arial"/>
              <a:buChar char="•"/>
              <a:defRPr b="0" i="0" sz="2800" u="none" cap="none" strike="noStrike">
                <a:solidFill>
                  <a:srgbClr val="132E4D"/>
                </a:solidFill>
                <a:latin typeface="Arial"/>
                <a:ea typeface="Arial"/>
                <a:cs typeface="Arial"/>
                <a:sym typeface="Arial"/>
              </a:defRPr>
            </a:lvl1pPr>
            <a:lvl2pPr indent="-381000" lvl="1" marL="914400" marR="0" rtl="0" algn="l">
              <a:lnSpc>
                <a:spcPct val="90000"/>
              </a:lnSpc>
              <a:spcBef>
                <a:spcPts val="500"/>
              </a:spcBef>
              <a:spcAft>
                <a:spcPts val="0"/>
              </a:spcAft>
              <a:buClr>
                <a:srgbClr val="132E4D"/>
              </a:buClr>
              <a:buSzPts val="2400"/>
              <a:buFont typeface="Arial"/>
              <a:buChar char="•"/>
              <a:defRPr b="0" i="0" sz="2400" u="none" cap="none" strike="noStrike">
                <a:solidFill>
                  <a:srgbClr val="132E4D"/>
                </a:solidFill>
                <a:latin typeface="Arial"/>
                <a:ea typeface="Arial"/>
                <a:cs typeface="Arial"/>
                <a:sym typeface="Arial"/>
              </a:defRPr>
            </a:lvl2pPr>
            <a:lvl3pPr indent="-355600" lvl="2" marL="1371600" marR="0" rtl="0" algn="l">
              <a:lnSpc>
                <a:spcPct val="90000"/>
              </a:lnSpc>
              <a:spcBef>
                <a:spcPts val="500"/>
              </a:spcBef>
              <a:spcAft>
                <a:spcPts val="0"/>
              </a:spcAft>
              <a:buClr>
                <a:srgbClr val="132E4D"/>
              </a:buClr>
              <a:buSzPts val="2000"/>
              <a:buFont typeface="Arial"/>
              <a:buChar char="•"/>
              <a:defRPr b="0" i="0" sz="2000" u="none" cap="none" strike="noStrike">
                <a:solidFill>
                  <a:srgbClr val="132E4D"/>
                </a:solidFill>
                <a:latin typeface="Arial"/>
                <a:ea typeface="Arial"/>
                <a:cs typeface="Arial"/>
                <a:sym typeface="Arial"/>
              </a:defRPr>
            </a:lvl3pPr>
            <a:lvl4pPr indent="-342900" lvl="3" marL="1828800" marR="0" rtl="0" algn="l">
              <a:lnSpc>
                <a:spcPct val="90000"/>
              </a:lnSpc>
              <a:spcBef>
                <a:spcPts val="500"/>
              </a:spcBef>
              <a:spcAft>
                <a:spcPts val="0"/>
              </a:spcAft>
              <a:buClr>
                <a:srgbClr val="132E4D"/>
              </a:buClr>
              <a:buSzPts val="1800"/>
              <a:buFont typeface="Arial"/>
              <a:buChar char="•"/>
              <a:defRPr b="0" i="0" sz="1800" u="none" cap="none" strike="noStrike">
                <a:solidFill>
                  <a:srgbClr val="132E4D"/>
                </a:solidFill>
                <a:latin typeface="Arial"/>
                <a:ea typeface="Arial"/>
                <a:cs typeface="Arial"/>
                <a:sym typeface="Arial"/>
              </a:defRPr>
            </a:lvl4pPr>
            <a:lvl5pPr indent="-342900" lvl="4" marL="2286000" marR="0" rtl="0" algn="l">
              <a:lnSpc>
                <a:spcPct val="90000"/>
              </a:lnSpc>
              <a:spcBef>
                <a:spcPts val="500"/>
              </a:spcBef>
              <a:spcAft>
                <a:spcPts val="0"/>
              </a:spcAft>
              <a:buClr>
                <a:srgbClr val="132E4D"/>
              </a:buClr>
              <a:buSzPts val="1800"/>
              <a:buFont typeface="Arial"/>
              <a:buChar char="•"/>
              <a:defRPr b="0" i="0" sz="1800" u="none" cap="none" strike="noStrike">
                <a:solidFill>
                  <a:srgbClr val="132E4D"/>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voterinformationservice.elections.on.ca/fr/election/search" TargetMode="Externa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6B37"/>
        </a:solidFill>
      </p:bgPr>
    </p:bg>
    <p:spTree>
      <p:nvGrpSpPr>
        <p:cNvPr id="110" name="Shape 110"/>
        <p:cNvGrpSpPr/>
        <p:nvPr/>
      </p:nvGrpSpPr>
      <p:grpSpPr>
        <a:xfrm>
          <a:off x="0" y="0"/>
          <a:ext cx="0" cy="0"/>
          <a:chOff x="0" y="0"/>
          <a:chExt cx="0" cy="0"/>
        </a:xfrm>
      </p:grpSpPr>
      <p:sp>
        <p:nvSpPr>
          <p:cNvPr id="111" name="Google Shape;111;p17"/>
          <p:cNvSpPr txBox="1"/>
          <p:nvPr>
            <p:ph idx="4294967295" type="ctrTitle"/>
          </p:nvPr>
        </p:nvSpPr>
        <p:spPr>
          <a:xfrm>
            <a:off x="543031" y="2309038"/>
            <a:ext cx="8058000" cy="18114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3600"/>
              <a:buFont typeface="Arial"/>
              <a:buNone/>
            </a:pPr>
            <a:r>
              <a:rPr lang="en-US">
                <a:latin typeface="DM Sans"/>
                <a:ea typeface="DM Sans"/>
                <a:cs typeface="DM Sans"/>
                <a:sym typeface="DM Sans"/>
              </a:rPr>
              <a:t>DIAPORAMA 5 :</a:t>
            </a:r>
            <a:br>
              <a:rPr lang="en-US">
                <a:latin typeface="DM Sans"/>
                <a:ea typeface="DM Sans"/>
                <a:cs typeface="DM Sans"/>
                <a:sym typeface="DM Sans"/>
              </a:rPr>
            </a:br>
            <a:r>
              <a:rPr lang="en-US">
                <a:latin typeface="DM Sans"/>
                <a:ea typeface="DM Sans"/>
                <a:cs typeface="DM Sans"/>
                <a:sym typeface="DM Sans"/>
              </a:rPr>
              <a:t>Les élections provinciales en Ontario</a:t>
            </a:r>
            <a:endParaRPr>
              <a:solidFill>
                <a:schemeClr val="lt1"/>
              </a:solidFill>
              <a:latin typeface="DM Sans"/>
              <a:ea typeface="DM Sans"/>
              <a:cs typeface="DM Sans"/>
              <a:sym typeface="DM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descr="Image result for election campaigns canada" id="189" name="Google Shape;189;p26"/>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0" name="Google Shape;190;p26"/>
          <p:cNvSpPr txBox="1"/>
          <p:nvPr>
            <p:ph type="title"/>
          </p:nvPr>
        </p:nvSpPr>
        <p:spPr>
          <a:xfrm>
            <a:off x="361725" y="73625"/>
            <a:ext cx="8474400" cy="10335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sz="3200">
                <a:latin typeface="DM Sans"/>
                <a:ea typeface="DM Sans"/>
                <a:cs typeface="DM Sans"/>
                <a:sym typeface="DM Sans"/>
              </a:rPr>
              <a:t>Les circonscriptions de l’</a:t>
            </a:r>
            <a:r>
              <a:rPr lang="en-US" sz="3400">
                <a:latin typeface="DM Sans"/>
                <a:ea typeface="DM Sans"/>
                <a:cs typeface="DM Sans"/>
                <a:sym typeface="DM Sans"/>
              </a:rPr>
              <a:t>Ontario </a:t>
            </a:r>
            <a:endParaRPr>
              <a:latin typeface="DM Sans"/>
              <a:ea typeface="DM Sans"/>
              <a:cs typeface="DM Sans"/>
              <a:sym typeface="DM Sans"/>
            </a:endParaRPr>
          </a:p>
        </p:txBody>
      </p:sp>
      <p:sp>
        <p:nvSpPr>
          <p:cNvPr id="191" name="Google Shape;191;p26"/>
          <p:cNvSpPr txBox="1"/>
          <p:nvPr/>
        </p:nvSpPr>
        <p:spPr>
          <a:xfrm>
            <a:off x="155575" y="2434450"/>
            <a:ext cx="4236900" cy="4236300"/>
          </a:xfrm>
          <a:prstGeom prst="rect">
            <a:avLst/>
          </a:prstGeom>
          <a:noFill/>
          <a:ln>
            <a:noFill/>
          </a:ln>
        </p:spPr>
        <p:txBody>
          <a:bodyPr anchorCtr="0" anchor="t" bIns="45700" lIns="91425" spcFirstLastPara="1" rIns="91425" wrap="square" tIns="45700">
            <a:noAutofit/>
          </a:bodyPr>
          <a:lstStyle/>
          <a:p>
            <a:pPr indent="-355600" lvl="0" marL="457200" rtl="0" algn="l">
              <a:spcBef>
                <a:spcPts val="0"/>
              </a:spcBef>
              <a:spcAft>
                <a:spcPts val="0"/>
              </a:spcAft>
              <a:buClr>
                <a:schemeClr val="dk1"/>
              </a:buClr>
              <a:buSzPts val="2000"/>
              <a:buFont typeface="DM Sans"/>
              <a:buChar char="•"/>
            </a:pPr>
            <a:r>
              <a:rPr lang="en-US" sz="2000">
                <a:solidFill>
                  <a:schemeClr val="dk1"/>
                </a:solidFill>
                <a:latin typeface="DM Sans"/>
                <a:ea typeface="DM Sans"/>
                <a:cs typeface="DM Sans"/>
                <a:sym typeface="DM Sans"/>
              </a:rPr>
              <a:t>Chaque circonscription a des limites bien définies.</a:t>
            </a:r>
            <a:endParaRPr sz="2000">
              <a:solidFill>
                <a:schemeClr val="dk1"/>
              </a:solidFill>
              <a:latin typeface="DM Sans"/>
              <a:ea typeface="DM Sans"/>
              <a:cs typeface="DM Sans"/>
              <a:sym typeface="DM Sans"/>
            </a:endParaRPr>
          </a:p>
          <a:p>
            <a:pPr indent="0" lvl="0" marL="457200" rtl="0" algn="l">
              <a:spcBef>
                <a:spcPts val="0"/>
              </a:spcBef>
              <a:spcAft>
                <a:spcPts val="0"/>
              </a:spcAft>
              <a:buNone/>
            </a:pPr>
            <a:r>
              <a:t/>
            </a:r>
            <a:endParaRPr sz="1100">
              <a:solidFill>
                <a:schemeClr val="dk1"/>
              </a:solidFill>
              <a:latin typeface="DM Sans"/>
              <a:ea typeface="DM Sans"/>
              <a:cs typeface="DM Sans"/>
              <a:sym typeface="DM Sans"/>
            </a:endParaRPr>
          </a:p>
          <a:p>
            <a:pPr indent="-355600" lvl="0" marL="457200" marR="0" rtl="0" algn="l">
              <a:lnSpc>
                <a:spcPct val="100000"/>
              </a:lnSpc>
              <a:spcBef>
                <a:spcPts val="0"/>
              </a:spcBef>
              <a:spcAft>
                <a:spcPts val="0"/>
              </a:spcAft>
              <a:buClr>
                <a:schemeClr val="dk1"/>
              </a:buClr>
              <a:buSzPts val="2000"/>
              <a:buFont typeface="DM Sans"/>
              <a:buChar char="•"/>
            </a:pPr>
            <a:r>
              <a:rPr lang="en-US" sz="2000">
                <a:solidFill>
                  <a:schemeClr val="dk1"/>
                </a:solidFill>
                <a:latin typeface="DM Sans"/>
                <a:ea typeface="DM Sans"/>
                <a:cs typeface="DM Sans"/>
                <a:sym typeface="DM Sans"/>
              </a:rPr>
              <a:t>Le nombre de circonscriptions électorales peut varier dans le temps.</a:t>
            </a:r>
            <a:endParaRPr sz="2000"/>
          </a:p>
          <a:p>
            <a:pPr indent="0" lvl="0" marL="88900" marR="0" rtl="0" algn="l">
              <a:lnSpc>
                <a:spcPct val="100000"/>
              </a:lnSpc>
              <a:spcBef>
                <a:spcPts val="0"/>
              </a:spcBef>
              <a:spcAft>
                <a:spcPts val="0"/>
              </a:spcAft>
              <a:buClr>
                <a:schemeClr val="dk1"/>
              </a:buClr>
              <a:buSzPts val="2200"/>
              <a:buFont typeface="Arial"/>
              <a:buNone/>
            </a:pPr>
            <a:r>
              <a:t/>
            </a:r>
            <a:endParaRPr b="0" i="0" sz="1100" u="none" cap="none" strike="noStrike">
              <a:solidFill>
                <a:schemeClr val="dk1"/>
              </a:solidFill>
              <a:latin typeface="DM Sans"/>
              <a:ea typeface="DM Sans"/>
              <a:cs typeface="DM Sans"/>
              <a:sym typeface="DM Sans"/>
            </a:endParaRPr>
          </a:p>
          <a:p>
            <a:pPr indent="-355600" lvl="0" marL="457200" marR="0" rtl="0" algn="l">
              <a:lnSpc>
                <a:spcPct val="100000"/>
              </a:lnSpc>
              <a:spcBef>
                <a:spcPts val="0"/>
              </a:spcBef>
              <a:spcAft>
                <a:spcPts val="0"/>
              </a:spcAft>
              <a:buClr>
                <a:schemeClr val="dk1"/>
              </a:buClr>
              <a:buSzPts val="2000"/>
              <a:buFont typeface="DM Sans"/>
              <a:buChar char="•"/>
            </a:pPr>
            <a:r>
              <a:rPr lang="en-US" sz="2000">
                <a:solidFill>
                  <a:schemeClr val="dk1"/>
                </a:solidFill>
                <a:latin typeface="DM Sans"/>
                <a:ea typeface="DM Sans"/>
                <a:cs typeface="DM Sans"/>
                <a:sym typeface="DM Sans"/>
              </a:rPr>
              <a:t>Il y a </a:t>
            </a:r>
            <a:r>
              <a:rPr b="1" lang="en-US" sz="2000">
                <a:solidFill>
                  <a:schemeClr val="dk1"/>
                </a:solidFill>
                <a:latin typeface="DM Sans"/>
                <a:ea typeface="DM Sans"/>
                <a:cs typeface="DM Sans"/>
                <a:sym typeface="DM Sans"/>
              </a:rPr>
              <a:t>124 circonscriptions</a:t>
            </a:r>
            <a:r>
              <a:rPr lang="en-US" sz="2000">
                <a:solidFill>
                  <a:schemeClr val="dk1"/>
                </a:solidFill>
                <a:latin typeface="DM Sans"/>
                <a:ea typeface="DM Sans"/>
                <a:cs typeface="DM Sans"/>
                <a:sym typeface="DM Sans"/>
              </a:rPr>
              <a:t> pour l’élection provinciale de 2025.</a:t>
            </a:r>
            <a:endParaRPr sz="2000">
              <a:solidFill>
                <a:schemeClr val="dk1"/>
              </a:solidFill>
              <a:latin typeface="DM Sans"/>
              <a:ea typeface="DM Sans"/>
              <a:cs typeface="DM Sans"/>
              <a:sym typeface="DM Sans"/>
            </a:endParaRPr>
          </a:p>
          <a:p>
            <a:pPr indent="0" lvl="0" marL="457200" marR="0" rtl="0" algn="l">
              <a:lnSpc>
                <a:spcPct val="100000"/>
              </a:lnSpc>
              <a:spcBef>
                <a:spcPts val="0"/>
              </a:spcBef>
              <a:spcAft>
                <a:spcPts val="0"/>
              </a:spcAft>
              <a:buNone/>
            </a:pPr>
            <a:r>
              <a:t/>
            </a:r>
            <a:endParaRPr sz="1100">
              <a:solidFill>
                <a:schemeClr val="dk1"/>
              </a:solidFill>
              <a:latin typeface="DM Sans"/>
              <a:ea typeface="DM Sans"/>
              <a:cs typeface="DM Sans"/>
              <a:sym typeface="DM Sans"/>
            </a:endParaRPr>
          </a:p>
          <a:p>
            <a:pPr indent="-355600" lvl="0" marL="457200" marR="0" rtl="0" algn="l">
              <a:lnSpc>
                <a:spcPct val="100000"/>
              </a:lnSpc>
              <a:spcBef>
                <a:spcPts val="0"/>
              </a:spcBef>
              <a:spcAft>
                <a:spcPts val="0"/>
              </a:spcAft>
              <a:buClr>
                <a:schemeClr val="dk1"/>
              </a:buClr>
              <a:buSzPts val="2000"/>
              <a:buFont typeface="DM Sans"/>
              <a:buChar char="•"/>
            </a:pPr>
            <a:r>
              <a:rPr lang="en-US" sz="2000">
                <a:solidFill>
                  <a:schemeClr val="dk1"/>
                </a:solidFill>
                <a:latin typeface="DM Sans"/>
                <a:ea typeface="DM Sans"/>
                <a:cs typeface="DM Sans"/>
                <a:sym typeface="DM Sans"/>
              </a:rPr>
              <a:t>Il y a eu certaines modifications dans la délimitation des circonscriptions depuis 2020.</a:t>
            </a:r>
            <a:endParaRPr sz="2000">
              <a:solidFill>
                <a:schemeClr val="dk1"/>
              </a:solidFill>
              <a:latin typeface="DM Sans"/>
              <a:ea typeface="DM Sans"/>
              <a:cs typeface="DM Sans"/>
              <a:sym typeface="DM Sans"/>
            </a:endParaRPr>
          </a:p>
        </p:txBody>
      </p:sp>
      <p:sp>
        <p:nvSpPr>
          <p:cNvPr id="192" name="Google Shape;192;p26"/>
          <p:cNvSpPr txBox="1"/>
          <p:nvPr/>
        </p:nvSpPr>
        <p:spPr>
          <a:xfrm>
            <a:off x="163950" y="1262950"/>
            <a:ext cx="8816100" cy="11715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DM Sans"/>
              <a:buChar char="•"/>
            </a:pPr>
            <a:r>
              <a:rPr lang="en-US" sz="2000">
                <a:solidFill>
                  <a:schemeClr val="dk1"/>
                </a:solidFill>
                <a:latin typeface="DM Sans"/>
                <a:ea typeface="DM Sans"/>
                <a:cs typeface="DM Sans"/>
                <a:sym typeface="DM Sans"/>
              </a:rPr>
              <a:t>La taille des circonscriptions électorales est déterminée par la taille de la population, les caractéristiques géographiques et les facteurs sociaux (culture et langue).</a:t>
            </a:r>
            <a:endParaRPr sz="2000">
              <a:solidFill>
                <a:schemeClr val="dk1"/>
              </a:solidFill>
              <a:latin typeface="DM Sans"/>
              <a:ea typeface="DM Sans"/>
              <a:cs typeface="DM Sans"/>
              <a:sym typeface="DM Sans"/>
            </a:endParaRPr>
          </a:p>
          <a:p>
            <a:pPr indent="0" lvl="0" marL="0" rtl="0" algn="l">
              <a:spcBef>
                <a:spcPts val="0"/>
              </a:spcBef>
              <a:spcAft>
                <a:spcPts val="0"/>
              </a:spcAft>
              <a:buNone/>
            </a:pPr>
            <a:r>
              <a:t/>
            </a:r>
            <a:endParaRPr sz="2000">
              <a:solidFill>
                <a:schemeClr val="dk1"/>
              </a:solidFill>
              <a:latin typeface="DM Sans"/>
              <a:ea typeface="DM Sans"/>
              <a:cs typeface="DM Sans"/>
              <a:sym typeface="DM Sans"/>
            </a:endParaRPr>
          </a:p>
        </p:txBody>
      </p:sp>
      <p:pic>
        <p:nvPicPr>
          <p:cNvPr id="193" name="Google Shape;193;p26"/>
          <p:cNvPicPr preferRelativeResize="0"/>
          <p:nvPr/>
        </p:nvPicPr>
        <p:blipFill>
          <a:blip r:embed="rId3">
            <a:alphaModFix/>
          </a:blip>
          <a:stretch>
            <a:fillRect/>
          </a:stretch>
        </p:blipFill>
        <p:spPr>
          <a:xfrm>
            <a:off x="4400850" y="2792300"/>
            <a:ext cx="4036977" cy="33037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7"/>
          <p:cNvSpPr txBox="1"/>
          <p:nvPr>
            <p:ph type="title"/>
          </p:nvPr>
        </p:nvSpPr>
        <p:spPr>
          <a:xfrm>
            <a:off x="129000" y="193125"/>
            <a:ext cx="8886000" cy="834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400"/>
              <a:buFont typeface="Arial"/>
              <a:buNone/>
            </a:pPr>
            <a:r>
              <a:rPr lang="en-US" sz="2800">
                <a:latin typeface="DM Sans"/>
                <a:ea typeface="DM Sans"/>
                <a:cs typeface="DM Sans"/>
                <a:sym typeface="DM Sans"/>
              </a:rPr>
              <a:t>Comment trouver sa circonscription électorale?</a:t>
            </a:r>
            <a:endParaRPr sz="3000">
              <a:latin typeface="DM Sans"/>
              <a:ea typeface="DM Sans"/>
              <a:cs typeface="DM Sans"/>
              <a:sym typeface="DM Sans"/>
            </a:endParaRPr>
          </a:p>
        </p:txBody>
      </p:sp>
      <p:sp>
        <p:nvSpPr>
          <p:cNvPr id="199" name="Google Shape;199;p27"/>
          <p:cNvSpPr txBox="1"/>
          <p:nvPr>
            <p:ph idx="1" type="body"/>
          </p:nvPr>
        </p:nvSpPr>
        <p:spPr>
          <a:xfrm>
            <a:off x="217075" y="1397050"/>
            <a:ext cx="8572200" cy="16575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15000"/>
              </a:lnSpc>
              <a:spcBef>
                <a:spcPts val="0"/>
              </a:spcBef>
              <a:spcAft>
                <a:spcPts val="0"/>
              </a:spcAft>
              <a:buClr>
                <a:srgbClr val="132E4D"/>
              </a:buClr>
              <a:buSzPct val="109049"/>
              <a:buNone/>
            </a:pPr>
            <a:r>
              <a:rPr lang="en-US" sz="2567">
                <a:solidFill>
                  <a:schemeClr val="dk1"/>
                </a:solidFill>
                <a:latin typeface="DM Sans"/>
                <a:ea typeface="DM Sans"/>
                <a:cs typeface="DM Sans"/>
                <a:sym typeface="DM Sans"/>
              </a:rPr>
              <a:t>Utilisez le </a:t>
            </a:r>
            <a:r>
              <a:rPr i="1" lang="en-US" sz="2567">
                <a:solidFill>
                  <a:schemeClr val="dk1"/>
                </a:solidFill>
                <a:latin typeface="DM Sans"/>
                <a:ea typeface="DM Sans"/>
                <a:cs typeface="DM Sans"/>
                <a:sym typeface="DM Sans"/>
              </a:rPr>
              <a:t>Service d’information aux électeurs </a:t>
            </a:r>
            <a:r>
              <a:rPr lang="en-US" sz="2567">
                <a:solidFill>
                  <a:schemeClr val="dk1"/>
                </a:solidFill>
                <a:latin typeface="DM Sans"/>
                <a:ea typeface="DM Sans"/>
                <a:cs typeface="DM Sans"/>
                <a:sym typeface="DM Sans"/>
              </a:rPr>
              <a:t>d’Élections Ontario pour chercher votre circonscription électorale en inscrivant votre adresse : </a:t>
            </a:r>
            <a:r>
              <a:rPr lang="en-US" sz="2550" u="sng">
                <a:solidFill>
                  <a:schemeClr val="hlink"/>
                </a:solidFill>
                <a:latin typeface="DM Sans"/>
                <a:ea typeface="DM Sans"/>
                <a:cs typeface="DM Sans"/>
                <a:sym typeface="DM Sans"/>
                <a:hlinkClick r:id="rId3"/>
              </a:rPr>
              <a:t>https://voterinformationservice.elections.on.ca/fr/election/search</a:t>
            </a:r>
            <a:r>
              <a:rPr lang="en-US" sz="2550">
                <a:solidFill>
                  <a:schemeClr val="dk1"/>
                </a:solidFill>
                <a:latin typeface="DM Sans"/>
                <a:ea typeface="DM Sans"/>
                <a:cs typeface="DM Sans"/>
                <a:sym typeface="DM Sans"/>
              </a:rPr>
              <a:t> </a:t>
            </a:r>
            <a:endParaRPr sz="2550">
              <a:solidFill>
                <a:schemeClr val="dk1"/>
              </a:solidFill>
              <a:latin typeface="DM Sans"/>
              <a:ea typeface="DM Sans"/>
              <a:cs typeface="DM Sans"/>
              <a:sym typeface="DM Sans"/>
            </a:endParaRPr>
          </a:p>
          <a:p>
            <a:pPr indent="0" lvl="0" marL="0" rtl="0" algn="l">
              <a:lnSpc>
                <a:spcPct val="115000"/>
              </a:lnSpc>
              <a:spcBef>
                <a:spcPts val="0"/>
              </a:spcBef>
              <a:spcAft>
                <a:spcPts val="0"/>
              </a:spcAft>
              <a:buClr>
                <a:srgbClr val="132E4D"/>
              </a:buClr>
              <a:buSzPct val="127272"/>
              <a:buNone/>
            </a:pPr>
            <a:r>
              <a:t/>
            </a:r>
            <a:endParaRPr sz="2200">
              <a:solidFill>
                <a:schemeClr val="dk1"/>
              </a:solidFill>
              <a:latin typeface="DM Sans"/>
              <a:ea typeface="DM Sans"/>
              <a:cs typeface="DM Sans"/>
              <a:sym typeface="DM Sans"/>
            </a:endParaRPr>
          </a:p>
        </p:txBody>
      </p:sp>
      <p:pic>
        <p:nvPicPr>
          <p:cNvPr id="200" name="Google Shape;200;p27"/>
          <p:cNvPicPr preferRelativeResize="0"/>
          <p:nvPr/>
        </p:nvPicPr>
        <p:blipFill>
          <a:blip r:embed="rId4">
            <a:alphaModFix/>
          </a:blip>
          <a:stretch>
            <a:fillRect/>
          </a:stretch>
        </p:blipFill>
        <p:spPr>
          <a:xfrm>
            <a:off x="599999" y="3192700"/>
            <a:ext cx="7806350" cy="3020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txBox="1"/>
          <p:nvPr>
            <p:ph idx="1" type="body"/>
          </p:nvPr>
        </p:nvSpPr>
        <p:spPr>
          <a:xfrm>
            <a:off x="258500" y="1654375"/>
            <a:ext cx="8229600" cy="792300"/>
          </a:xfrm>
          <a:prstGeom prst="rect">
            <a:avLst/>
          </a:prstGeom>
          <a:noFill/>
          <a:ln>
            <a:noFill/>
          </a:ln>
        </p:spPr>
        <p:txBody>
          <a:bodyPr anchorCtr="0" anchor="t" bIns="45700" lIns="91425" spcFirstLastPara="1" rIns="91425" wrap="square" tIns="45700">
            <a:normAutofit lnSpcReduction="20000"/>
          </a:bodyPr>
          <a:lstStyle/>
          <a:p>
            <a:pPr indent="0" lvl="0" marL="0" rtl="0" algn="ctr">
              <a:spcBef>
                <a:spcPts val="1000"/>
              </a:spcBef>
              <a:spcAft>
                <a:spcPts val="0"/>
              </a:spcAft>
              <a:buClr>
                <a:schemeClr val="dk1"/>
              </a:buClr>
              <a:buSzPts val="3400"/>
              <a:buFont typeface="Arial"/>
              <a:buNone/>
            </a:pPr>
            <a:r>
              <a:rPr lang="en-US" sz="3000">
                <a:solidFill>
                  <a:schemeClr val="dk1"/>
                </a:solidFill>
                <a:latin typeface="DM Sans"/>
                <a:ea typeface="DM Sans"/>
                <a:cs typeface="DM Sans"/>
                <a:sym typeface="DM Sans"/>
              </a:rPr>
              <a:t>Comment un parti forme-t-il le gouvernement?</a:t>
            </a:r>
            <a:endParaRPr sz="3000">
              <a:latin typeface="DM Sans"/>
              <a:ea typeface="DM Sans"/>
              <a:cs typeface="DM Sans"/>
              <a:sym typeface="DM Sans"/>
            </a:endParaRPr>
          </a:p>
        </p:txBody>
      </p:sp>
      <p:sp>
        <p:nvSpPr>
          <p:cNvPr id="206" name="Google Shape;206;p28"/>
          <p:cNvSpPr txBox="1"/>
          <p:nvPr>
            <p:ph type="title"/>
          </p:nvPr>
        </p:nvSpPr>
        <p:spPr>
          <a:xfrm>
            <a:off x="350975" y="105874"/>
            <a:ext cx="8229600" cy="10335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400"/>
              <a:buFont typeface="Arial"/>
              <a:buNone/>
            </a:pPr>
            <a:r>
              <a:rPr lang="en-US" sz="3400">
                <a:latin typeface="DM Sans"/>
                <a:ea typeface="DM Sans"/>
                <a:cs typeface="DM Sans"/>
                <a:sym typeface="DM Sans"/>
              </a:rPr>
              <a:t>Le savez-vous?</a:t>
            </a:r>
            <a:endParaRPr>
              <a:latin typeface="DM Sans"/>
              <a:ea typeface="DM Sans"/>
              <a:cs typeface="DM Sans"/>
              <a:sym typeface="DM Sans"/>
            </a:endParaRPr>
          </a:p>
        </p:txBody>
      </p:sp>
      <p:pic>
        <p:nvPicPr>
          <p:cNvPr id="207" name="Google Shape;207;p28"/>
          <p:cNvPicPr preferRelativeResize="0"/>
          <p:nvPr/>
        </p:nvPicPr>
        <p:blipFill>
          <a:blip r:embed="rId3">
            <a:alphaModFix/>
          </a:blip>
          <a:stretch>
            <a:fillRect/>
          </a:stretch>
        </p:blipFill>
        <p:spPr>
          <a:xfrm>
            <a:off x="2847975" y="2446675"/>
            <a:ext cx="3150350" cy="3150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9"/>
          <p:cNvSpPr txBox="1"/>
          <p:nvPr>
            <p:ph type="title"/>
          </p:nvPr>
        </p:nvSpPr>
        <p:spPr>
          <a:xfrm>
            <a:off x="359900" y="182377"/>
            <a:ext cx="7886700" cy="834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400"/>
              <a:buFont typeface="Arial"/>
              <a:buNone/>
            </a:pPr>
            <a:r>
              <a:rPr lang="en-US" sz="3400">
                <a:latin typeface="DM Sans"/>
                <a:ea typeface="DM Sans"/>
                <a:cs typeface="DM Sans"/>
                <a:sym typeface="DM Sans"/>
              </a:rPr>
              <a:t>Former un gouvernement</a:t>
            </a:r>
            <a:endParaRPr sz="3400"/>
          </a:p>
        </p:txBody>
      </p:sp>
      <p:sp>
        <p:nvSpPr>
          <p:cNvPr id="213" name="Google Shape;213;p29"/>
          <p:cNvSpPr txBox="1"/>
          <p:nvPr>
            <p:ph idx="1" type="body"/>
          </p:nvPr>
        </p:nvSpPr>
        <p:spPr>
          <a:xfrm>
            <a:off x="359900" y="1528900"/>
            <a:ext cx="8297100" cy="14118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15000"/>
              </a:lnSpc>
              <a:spcBef>
                <a:spcPts val="0"/>
              </a:spcBef>
              <a:spcAft>
                <a:spcPts val="0"/>
              </a:spcAft>
              <a:buNone/>
            </a:pPr>
            <a:r>
              <a:rPr lang="en-US" sz="2200">
                <a:solidFill>
                  <a:srgbClr val="000000"/>
                </a:solidFill>
                <a:latin typeface="DM Sans"/>
                <a:ea typeface="DM Sans"/>
                <a:cs typeface="DM Sans"/>
                <a:sym typeface="DM Sans"/>
              </a:rPr>
              <a:t>Le parti qui obtient </a:t>
            </a:r>
            <a:r>
              <a:rPr b="1" lang="en-US" sz="2200">
                <a:solidFill>
                  <a:srgbClr val="000000"/>
                </a:solidFill>
                <a:latin typeface="DM Sans"/>
                <a:ea typeface="DM Sans"/>
                <a:cs typeface="DM Sans"/>
                <a:sym typeface="DM Sans"/>
              </a:rPr>
              <a:t>le plus grand nombre de représentant.e.s élu.e.s</a:t>
            </a:r>
            <a:r>
              <a:rPr lang="en-US" sz="2200">
                <a:solidFill>
                  <a:srgbClr val="000000"/>
                </a:solidFill>
                <a:latin typeface="DM Sans"/>
                <a:ea typeface="DM Sans"/>
                <a:cs typeface="DM Sans"/>
                <a:sym typeface="DM Sans"/>
              </a:rPr>
              <a:t> à l’Assemblée législative forme le gouvernement et la.le chef.fe du parti devient la.le premier.ère ministre.</a:t>
            </a:r>
            <a:endParaRPr sz="2400">
              <a:solidFill>
                <a:srgbClr val="000000"/>
              </a:solidFill>
            </a:endParaRPr>
          </a:p>
        </p:txBody>
      </p:sp>
      <p:pic>
        <p:nvPicPr>
          <p:cNvPr id="214" name="Google Shape;214;p29"/>
          <p:cNvPicPr preferRelativeResize="0"/>
          <p:nvPr/>
        </p:nvPicPr>
        <p:blipFill>
          <a:blip r:embed="rId3">
            <a:alphaModFix/>
          </a:blip>
          <a:stretch>
            <a:fillRect/>
          </a:stretch>
        </p:blipFill>
        <p:spPr>
          <a:xfrm>
            <a:off x="2528623" y="2940700"/>
            <a:ext cx="3701350" cy="3701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0"/>
          <p:cNvSpPr txBox="1"/>
          <p:nvPr>
            <p:ph type="title"/>
          </p:nvPr>
        </p:nvSpPr>
        <p:spPr>
          <a:xfrm>
            <a:off x="359888" y="193127"/>
            <a:ext cx="7886700" cy="834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sz="3400">
                <a:latin typeface="DM Sans"/>
                <a:ea typeface="DM Sans"/>
                <a:cs typeface="DM Sans"/>
                <a:sym typeface="DM Sans"/>
              </a:rPr>
              <a:t>Programme politique</a:t>
            </a:r>
            <a:endParaRPr sz="3400">
              <a:latin typeface="DM Sans"/>
              <a:ea typeface="DM Sans"/>
              <a:cs typeface="DM Sans"/>
              <a:sym typeface="DM Sans"/>
            </a:endParaRPr>
          </a:p>
        </p:txBody>
      </p:sp>
      <p:sp>
        <p:nvSpPr>
          <p:cNvPr id="220" name="Google Shape;220;p30"/>
          <p:cNvSpPr txBox="1"/>
          <p:nvPr>
            <p:ph idx="1" type="body"/>
          </p:nvPr>
        </p:nvSpPr>
        <p:spPr>
          <a:xfrm>
            <a:off x="315950" y="1488071"/>
            <a:ext cx="8297100" cy="2318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1100"/>
              <a:buNone/>
            </a:pPr>
            <a:r>
              <a:rPr lang="en-US" sz="2200">
                <a:solidFill>
                  <a:schemeClr val="dk1"/>
                </a:solidFill>
                <a:latin typeface="DM Sans"/>
                <a:ea typeface="DM Sans"/>
                <a:cs typeface="DM Sans"/>
                <a:sym typeface="DM Sans"/>
              </a:rPr>
              <a:t>Un </a:t>
            </a:r>
            <a:r>
              <a:rPr b="1" lang="en-US" sz="2200">
                <a:solidFill>
                  <a:schemeClr val="dk1"/>
                </a:solidFill>
                <a:latin typeface="DM Sans"/>
                <a:ea typeface="DM Sans"/>
                <a:cs typeface="DM Sans"/>
                <a:sym typeface="DM Sans"/>
              </a:rPr>
              <a:t>programme politique</a:t>
            </a:r>
            <a:r>
              <a:rPr lang="en-US" sz="2200">
                <a:solidFill>
                  <a:schemeClr val="dk1"/>
                </a:solidFill>
                <a:latin typeface="DM Sans"/>
                <a:ea typeface="DM Sans"/>
                <a:cs typeface="DM Sans"/>
                <a:sym typeface="DM Sans"/>
              </a:rPr>
              <a:t> est un résumé des actions qu'un parti politique prévoit de prendre s'il forme le gouvernement.</a:t>
            </a:r>
            <a:endParaRPr sz="2200">
              <a:solidFill>
                <a:schemeClr val="dk1"/>
              </a:solidFill>
              <a:latin typeface="DM Sans"/>
              <a:ea typeface="DM Sans"/>
              <a:cs typeface="DM Sans"/>
              <a:sym typeface="DM Sans"/>
            </a:endParaRPr>
          </a:p>
          <a:p>
            <a:pPr indent="0" lvl="0" marL="0" rtl="0" algn="l">
              <a:lnSpc>
                <a:spcPct val="100000"/>
              </a:lnSpc>
              <a:spcBef>
                <a:spcPts val="0"/>
              </a:spcBef>
              <a:spcAft>
                <a:spcPts val="0"/>
              </a:spcAft>
              <a:buClr>
                <a:schemeClr val="dk1"/>
              </a:buClr>
              <a:buSzPts val="1100"/>
              <a:buNone/>
            </a:pPr>
            <a:r>
              <a:t/>
            </a:r>
            <a:endParaRPr sz="2200">
              <a:solidFill>
                <a:schemeClr val="dk1"/>
              </a:solidFill>
              <a:latin typeface="DM Sans"/>
              <a:ea typeface="DM Sans"/>
              <a:cs typeface="DM Sans"/>
              <a:sym typeface="DM Sans"/>
            </a:endParaRPr>
          </a:p>
          <a:p>
            <a:pPr indent="0" lvl="0" marL="0" rtl="0" algn="l">
              <a:lnSpc>
                <a:spcPct val="100000"/>
              </a:lnSpc>
              <a:spcBef>
                <a:spcPts val="0"/>
              </a:spcBef>
              <a:spcAft>
                <a:spcPts val="0"/>
              </a:spcAft>
              <a:buClr>
                <a:schemeClr val="dk1"/>
              </a:buClr>
              <a:buSzPts val="1100"/>
              <a:buNone/>
            </a:pPr>
            <a:r>
              <a:rPr lang="en-US" sz="2200">
                <a:solidFill>
                  <a:schemeClr val="dk1"/>
                </a:solidFill>
                <a:latin typeface="DM Sans"/>
                <a:ea typeface="DM Sans"/>
                <a:cs typeface="DM Sans"/>
                <a:sym typeface="DM Sans"/>
              </a:rPr>
              <a:t>Les candidat.e.s et les partis utilisent une stratégie de communication pour faire connaître le programme de leur parti par le biais d'annonces, de publicités et d'événements afin d'obtenir le soutien des électeur.rice.s.</a:t>
            </a:r>
            <a:endParaRPr sz="2200">
              <a:solidFill>
                <a:schemeClr val="dk1"/>
              </a:solidFill>
              <a:latin typeface="DM Sans"/>
              <a:ea typeface="DM Sans"/>
              <a:cs typeface="DM Sans"/>
              <a:sym typeface="DM Sans"/>
            </a:endParaRPr>
          </a:p>
        </p:txBody>
      </p:sp>
      <p:pic>
        <p:nvPicPr>
          <p:cNvPr id="221" name="Google Shape;221;p30"/>
          <p:cNvPicPr preferRelativeResize="0"/>
          <p:nvPr/>
        </p:nvPicPr>
        <p:blipFill>
          <a:blip r:embed="rId3">
            <a:alphaModFix/>
          </a:blip>
          <a:stretch>
            <a:fillRect/>
          </a:stretch>
        </p:blipFill>
        <p:spPr>
          <a:xfrm>
            <a:off x="2071890" y="3947875"/>
            <a:ext cx="5000211" cy="2318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1"/>
          <p:cNvSpPr txBox="1"/>
          <p:nvPr>
            <p:ph type="title"/>
          </p:nvPr>
        </p:nvSpPr>
        <p:spPr>
          <a:xfrm>
            <a:off x="361725" y="73624"/>
            <a:ext cx="8229600" cy="103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en-US" sz="3400">
                <a:latin typeface="DM Sans"/>
                <a:ea typeface="DM Sans"/>
                <a:cs typeface="DM Sans"/>
                <a:sym typeface="DM Sans"/>
              </a:rPr>
              <a:t>Discussion</a:t>
            </a:r>
            <a:endParaRPr>
              <a:latin typeface="DM Sans"/>
              <a:ea typeface="DM Sans"/>
              <a:cs typeface="DM Sans"/>
              <a:sym typeface="DM Sans"/>
            </a:endParaRPr>
          </a:p>
        </p:txBody>
      </p:sp>
      <p:sp>
        <p:nvSpPr>
          <p:cNvPr id="228" name="Google Shape;228;p31"/>
          <p:cNvSpPr txBox="1"/>
          <p:nvPr>
            <p:ph idx="1" type="body"/>
          </p:nvPr>
        </p:nvSpPr>
        <p:spPr>
          <a:xfrm>
            <a:off x="307975" y="1258900"/>
            <a:ext cx="8283300" cy="26067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15000"/>
              </a:lnSpc>
              <a:spcBef>
                <a:spcPts val="700"/>
              </a:spcBef>
              <a:spcAft>
                <a:spcPts val="0"/>
              </a:spcAft>
              <a:buNone/>
            </a:pPr>
            <a:r>
              <a:t/>
            </a:r>
            <a:endParaRPr sz="1100">
              <a:solidFill>
                <a:schemeClr val="dk1"/>
              </a:solidFill>
              <a:latin typeface="DM Sans"/>
              <a:ea typeface="DM Sans"/>
              <a:cs typeface="DM Sans"/>
              <a:sym typeface="DM Sans"/>
            </a:endParaRPr>
          </a:p>
          <a:p>
            <a:pPr indent="0" lvl="0" marL="0" rtl="0" algn="ctr">
              <a:lnSpc>
                <a:spcPct val="115000"/>
              </a:lnSpc>
              <a:spcBef>
                <a:spcPts val="1000"/>
              </a:spcBef>
              <a:spcAft>
                <a:spcPts val="0"/>
              </a:spcAft>
              <a:buNone/>
            </a:pPr>
            <a:r>
              <a:rPr lang="en-US" sz="2700">
                <a:solidFill>
                  <a:schemeClr val="dk1"/>
                </a:solidFill>
                <a:latin typeface="DM Sans"/>
                <a:ea typeface="DM Sans"/>
                <a:cs typeface="DM Sans"/>
                <a:sym typeface="DM Sans"/>
              </a:rPr>
              <a:t>Comment s’informer sur les partis politiques et les candidat.e.s?</a:t>
            </a:r>
            <a:endParaRPr sz="2700">
              <a:solidFill>
                <a:schemeClr val="dk1"/>
              </a:solidFill>
              <a:latin typeface="DM Sans"/>
              <a:ea typeface="DM Sans"/>
              <a:cs typeface="DM Sans"/>
              <a:sym typeface="DM Sans"/>
            </a:endParaRPr>
          </a:p>
          <a:p>
            <a:pPr indent="0" lvl="0" marL="0" rtl="0" algn="ctr">
              <a:lnSpc>
                <a:spcPct val="115000"/>
              </a:lnSpc>
              <a:spcBef>
                <a:spcPts val="1000"/>
              </a:spcBef>
              <a:spcAft>
                <a:spcPts val="0"/>
              </a:spcAft>
              <a:buNone/>
            </a:pPr>
            <a:r>
              <a:t/>
            </a:r>
            <a:endParaRPr sz="1100">
              <a:solidFill>
                <a:schemeClr val="dk1"/>
              </a:solidFill>
              <a:latin typeface="DM Sans"/>
              <a:ea typeface="DM Sans"/>
              <a:cs typeface="DM Sans"/>
              <a:sym typeface="DM Sans"/>
            </a:endParaRPr>
          </a:p>
          <a:p>
            <a:pPr indent="0" lvl="0" marL="0" rtl="0" algn="ctr">
              <a:lnSpc>
                <a:spcPct val="115000"/>
              </a:lnSpc>
              <a:spcBef>
                <a:spcPts val="1000"/>
              </a:spcBef>
              <a:spcAft>
                <a:spcPts val="1000"/>
              </a:spcAft>
              <a:buNone/>
            </a:pPr>
            <a:r>
              <a:rPr lang="en-US" sz="2700">
                <a:solidFill>
                  <a:schemeClr val="dk1"/>
                </a:solidFill>
                <a:latin typeface="DM Sans"/>
                <a:ea typeface="DM Sans"/>
                <a:cs typeface="DM Sans"/>
                <a:sym typeface="DM Sans"/>
              </a:rPr>
              <a:t>Que voulons-nous savoir avant de décider pour qui voter?</a:t>
            </a:r>
            <a:endParaRPr sz="2700">
              <a:solidFill>
                <a:schemeClr val="dk1"/>
              </a:solidFill>
              <a:latin typeface="DM Sans"/>
              <a:ea typeface="DM Sans"/>
              <a:cs typeface="DM Sans"/>
              <a:sym typeface="DM Sans"/>
            </a:endParaRPr>
          </a:p>
        </p:txBody>
      </p:sp>
      <p:sp>
        <p:nvSpPr>
          <p:cNvPr descr="Image result for election campaigns canada" id="229" name="Google Shape;229;p31"/>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230" name="Google Shape;230;p31"/>
          <p:cNvPicPr preferRelativeResize="0"/>
          <p:nvPr/>
        </p:nvPicPr>
        <p:blipFill>
          <a:blip r:embed="rId3">
            <a:alphaModFix/>
          </a:blip>
          <a:stretch>
            <a:fillRect/>
          </a:stretch>
        </p:blipFill>
        <p:spPr>
          <a:xfrm>
            <a:off x="3438000" y="4074025"/>
            <a:ext cx="2077050" cy="2068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txBox="1"/>
          <p:nvPr>
            <p:ph type="title"/>
          </p:nvPr>
        </p:nvSpPr>
        <p:spPr>
          <a:xfrm>
            <a:off x="361725" y="73624"/>
            <a:ext cx="8229600" cy="103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en-US" sz="3400">
                <a:latin typeface="DM Sans"/>
                <a:ea typeface="DM Sans"/>
                <a:cs typeface="DM Sans"/>
                <a:sym typeface="DM Sans"/>
              </a:rPr>
              <a:t>Question guide</a:t>
            </a:r>
            <a:endParaRPr>
              <a:latin typeface="DM Sans"/>
              <a:ea typeface="DM Sans"/>
              <a:cs typeface="DM Sans"/>
              <a:sym typeface="DM Sans"/>
            </a:endParaRPr>
          </a:p>
        </p:txBody>
      </p:sp>
      <p:sp>
        <p:nvSpPr>
          <p:cNvPr id="118" name="Google Shape;118;p18"/>
          <p:cNvSpPr txBox="1"/>
          <p:nvPr>
            <p:ph idx="1" type="body"/>
          </p:nvPr>
        </p:nvSpPr>
        <p:spPr>
          <a:xfrm>
            <a:off x="307975" y="1258900"/>
            <a:ext cx="8283300" cy="2606700"/>
          </a:xfrm>
          <a:prstGeom prst="rect">
            <a:avLst/>
          </a:prstGeom>
          <a:noFill/>
          <a:ln>
            <a:noFill/>
          </a:ln>
        </p:spPr>
        <p:txBody>
          <a:bodyPr anchorCtr="0" anchor="t" bIns="45700" lIns="91425" spcFirstLastPara="1" rIns="91425" wrap="square" tIns="45700">
            <a:normAutofit/>
          </a:bodyPr>
          <a:lstStyle/>
          <a:p>
            <a:pPr indent="0" lvl="0" marL="0" rtl="0" algn="ctr">
              <a:lnSpc>
                <a:spcPct val="115000"/>
              </a:lnSpc>
              <a:spcBef>
                <a:spcPts val="700"/>
              </a:spcBef>
              <a:spcAft>
                <a:spcPts val="0"/>
              </a:spcAft>
              <a:buNone/>
            </a:pPr>
            <a:r>
              <a:t/>
            </a:r>
            <a:endParaRPr sz="3100">
              <a:solidFill>
                <a:schemeClr val="dk1"/>
              </a:solidFill>
              <a:latin typeface="DM Sans"/>
              <a:ea typeface="DM Sans"/>
              <a:cs typeface="DM Sans"/>
              <a:sym typeface="DM Sans"/>
            </a:endParaRPr>
          </a:p>
          <a:p>
            <a:pPr indent="0" lvl="0" marL="0" rtl="0" algn="ctr">
              <a:lnSpc>
                <a:spcPct val="115000"/>
              </a:lnSpc>
              <a:spcBef>
                <a:spcPts val="1000"/>
              </a:spcBef>
              <a:spcAft>
                <a:spcPts val="1000"/>
              </a:spcAft>
              <a:buNone/>
            </a:pPr>
            <a:r>
              <a:rPr lang="en-US" sz="2900">
                <a:solidFill>
                  <a:schemeClr val="dk1"/>
                </a:solidFill>
                <a:latin typeface="DM Sans"/>
                <a:ea typeface="DM Sans"/>
                <a:cs typeface="DM Sans"/>
                <a:sym typeface="DM Sans"/>
              </a:rPr>
              <a:t>Comment les membres de l’Assemblée législative sont-ils choisi.e.s?</a:t>
            </a:r>
            <a:endParaRPr sz="2900">
              <a:solidFill>
                <a:schemeClr val="dk1"/>
              </a:solidFill>
              <a:latin typeface="DM Sans"/>
              <a:ea typeface="DM Sans"/>
              <a:cs typeface="DM Sans"/>
              <a:sym typeface="DM Sans"/>
            </a:endParaRPr>
          </a:p>
        </p:txBody>
      </p:sp>
      <p:sp>
        <p:nvSpPr>
          <p:cNvPr descr="Image result for election campaigns canada" id="119" name="Google Shape;119;p18"/>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20" name="Google Shape;120;p18"/>
          <p:cNvPicPr preferRelativeResize="0"/>
          <p:nvPr/>
        </p:nvPicPr>
        <p:blipFill>
          <a:blip r:embed="rId3">
            <a:alphaModFix/>
          </a:blip>
          <a:stretch>
            <a:fillRect/>
          </a:stretch>
        </p:blipFill>
        <p:spPr>
          <a:xfrm>
            <a:off x="2429163" y="3451150"/>
            <a:ext cx="4285675" cy="2365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361725" y="73624"/>
            <a:ext cx="8229600" cy="103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en-US" sz="3400">
                <a:latin typeface="DM Sans"/>
                <a:ea typeface="DM Sans"/>
                <a:cs typeface="DM Sans"/>
                <a:sym typeface="DM Sans"/>
              </a:rPr>
              <a:t>Qu’est-ce qu’une élection?</a:t>
            </a:r>
            <a:endParaRPr>
              <a:latin typeface="DM Sans"/>
              <a:ea typeface="DM Sans"/>
              <a:cs typeface="DM Sans"/>
              <a:sym typeface="DM Sans"/>
            </a:endParaRPr>
          </a:p>
        </p:txBody>
      </p:sp>
      <p:sp>
        <p:nvSpPr>
          <p:cNvPr id="127" name="Google Shape;127;p19"/>
          <p:cNvSpPr txBox="1"/>
          <p:nvPr>
            <p:ph idx="1" type="body"/>
          </p:nvPr>
        </p:nvSpPr>
        <p:spPr>
          <a:xfrm>
            <a:off x="307975" y="1487500"/>
            <a:ext cx="8283300" cy="2606700"/>
          </a:xfrm>
          <a:prstGeom prst="rect">
            <a:avLst/>
          </a:prstGeom>
          <a:noFill/>
          <a:ln>
            <a:noFill/>
          </a:ln>
        </p:spPr>
        <p:txBody>
          <a:bodyPr anchorCtr="0" anchor="t" bIns="45700" lIns="91425" spcFirstLastPara="1" rIns="91425" wrap="square" tIns="45700">
            <a:normAutofit/>
          </a:bodyPr>
          <a:lstStyle/>
          <a:p>
            <a:pPr indent="-368300" lvl="0" marL="457200" rtl="0" algn="l">
              <a:lnSpc>
                <a:spcPct val="115000"/>
              </a:lnSpc>
              <a:spcBef>
                <a:spcPts val="0"/>
              </a:spcBef>
              <a:spcAft>
                <a:spcPts val="0"/>
              </a:spcAft>
              <a:buClr>
                <a:schemeClr val="dk1"/>
              </a:buClr>
              <a:buSzPts val="2200"/>
              <a:buFont typeface="DM Sans"/>
              <a:buChar char="•"/>
            </a:pPr>
            <a:r>
              <a:rPr lang="en-US" sz="2200">
                <a:solidFill>
                  <a:schemeClr val="dk1"/>
                </a:solidFill>
                <a:latin typeface="DM Sans"/>
                <a:ea typeface="DM Sans"/>
                <a:cs typeface="DM Sans"/>
                <a:sym typeface="DM Sans"/>
              </a:rPr>
              <a:t>Une élection est </a:t>
            </a:r>
            <a:r>
              <a:rPr b="1" lang="en-US" sz="2200">
                <a:solidFill>
                  <a:schemeClr val="dk1"/>
                </a:solidFill>
                <a:latin typeface="DM Sans"/>
                <a:ea typeface="DM Sans"/>
                <a:cs typeface="DM Sans"/>
                <a:sym typeface="DM Sans"/>
              </a:rPr>
              <a:t>le processus permettant de déterminer nos représentant.e.s élu.e.s et l'orientation politique de notre gouvernement</a:t>
            </a:r>
            <a:r>
              <a:rPr lang="en-US" sz="2200">
                <a:solidFill>
                  <a:schemeClr val="dk1"/>
                </a:solidFill>
                <a:latin typeface="DM Sans"/>
                <a:ea typeface="DM Sans"/>
                <a:cs typeface="DM Sans"/>
                <a:sym typeface="DM Sans"/>
              </a:rPr>
              <a:t>.</a:t>
            </a:r>
            <a:endParaRPr b="1" sz="2200">
              <a:solidFill>
                <a:schemeClr val="dk1"/>
              </a:solidFill>
              <a:latin typeface="DM Sans"/>
              <a:ea typeface="DM Sans"/>
              <a:cs typeface="DM Sans"/>
              <a:sym typeface="DM Sans"/>
            </a:endParaRPr>
          </a:p>
          <a:p>
            <a:pPr indent="-368300" lvl="0" marL="457200" rtl="0" algn="l">
              <a:lnSpc>
                <a:spcPct val="115000"/>
              </a:lnSpc>
              <a:spcBef>
                <a:spcPts val="1000"/>
              </a:spcBef>
              <a:spcAft>
                <a:spcPts val="1000"/>
              </a:spcAft>
              <a:buClr>
                <a:schemeClr val="dk1"/>
              </a:buClr>
              <a:buSzPts val="2200"/>
              <a:buFont typeface="DM Sans"/>
              <a:buChar char="•"/>
            </a:pPr>
            <a:r>
              <a:rPr lang="en-US" sz="2200">
                <a:solidFill>
                  <a:schemeClr val="dk1"/>
                </a:solidFill>
                <a:latin typeface="DM Sans"/>
                <a:ea typeface="DM Sans"/>
                <a:cs typeface="DM Sans"/>
                <a:sym typeface="DM Sans"/>
              </a:rPr>
              <a:t>Les élections sont des concours de leadership, d'idées, de politique et de pouvoir, où des groupes et des individus intéressés font campagne pour obtenir nos votes.</a:t>
            </a:r>
            <a:endParaRPr sz="2600">
              <a:solidFill>
                <a:schemeClr val="dk1"/>
              </a:solidFill>
              <a:latin typeface="Calibri"/>
              <a:ea typeface="Calibri"/>
              <a:cs typeface="Calibri"/>
              <a:sym typeface="Calibri"/>
            </a:endParaRPr>
          </a:p>
        </p:txBody>
      </p:sp>
      <p:sp>
        <p:nvSpPr>
          <p:cNvPr descr="Image result for election campaigns canada" id="128" name="Google Shape;128;p19"/>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29" name="Google Shape;129;p19"/>
          <p:cNvPicPr preferRelativeResize="0"/>
          <p:nvPr/>
        </p:nvPicPr>
        <p:blipFill>
          <a:blip r:embed="rId3">
            <a:alphaModFix/>
          </a:blip>
          <a:stretch>
            <a:fillRect/>
          </a:stretch>
        </p:blipFill>
        <p:spPr>
          <a:xfrm>
            <a:off x="2429163" y="3984550"/>
            <a:ext cx="4285675" cy="2365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0"/>
          <p:cNvSpPr txBox="1"/>
          <p:nvPr>
            <p:ph type="title"/>
          </p:nvPr>
        </p:nvSpPr>
        <p:spPr>
          <a:xfrm>
            <a:off x="361725" y="73625"/>
            <a:ext cx="8474400" cy="10335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400"/>
              <a:buFont typeface="Arial"/>
              <a:buNone/>
            </a:pPr>
            <a:r>
              <a:rPr lang="en-US" sz="3400">
                <a:latin typeface="DM Sans"/>
                <a:ea typeface="DM Sans"/>
                <a:cs typeface="DM Sans"/>
                <a:sym typeface="DM Sans"/>
              </a:rPr>
              <a:t>Quand les élections ont-elles lieu?</a:t>
            </a:r>
            <a:endParaRPr>
              <a:latin typeface="DM Sans"/>
              <a:ea typeface="DM Sans"/>
              <a:cs typeface="DM Sans"/>
              <a:sym typeface="DM Sans"/>
            </a:endParaRPr>
          </a:p>
        </p:txBody>
      </p:sp>
      <p:sp>
        <p:nvSpPr>
          <p:cNvPr descr="Image result for election campaigns canada" id="136" name="Google Shape;136;p20"/>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7" name="Google Shape;137;p20"/>
          <p:cNvSpPr txBox="1"/>
          <p:nvPr/>
        </p:nvSpPr>
        <p:spPr>
          <a:xfrm>
            <a:off x="407650" y="1391344"/>
            <a:ext cx="8528100" cy="18822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US" sz="2200">
                <a:solidFill>
                  <a:schemeClr val="dk1"/>
                </a:solidFill>
                <a:latin typeface="DM Sans"/>
                <a:ea typeface="DM Sans"/>
                <a:cs typeface="DM Sans"/>
                <a:sym typeface="DM Sans"/>
              </a:rPr>
              <a:t>Les élections provinciales de l’Ontario se tiennent le </a:t>
            </a:r>
            <a:r>
              <a:rPr b="1" lang="en-US" sz="2200">
                <a:solidFill>
                  <a:schemeClr val="dk1"/>
                </a:solidFill>
                <a:latin typeface="DM Sans"/>
                <a:ea typeface="DM Sans"/>
                <a:cs typeface="DM Sans"/>
                <a:sym typeface="DM Sans"/>
              </a:rPr>
              <a:t>premier jeudi de juin</a:t>
            </a:r>
            <a:r>
              <a:rPr lang="en-US" sz="2200">
                <a:solidFill>
                  <a:schemeClr val="dk1"/>
                </a:solidFill>
                <a:latin typeface="DM Sans"/>
                <a:ea typeface="DM Sans"/>
                <a:cs typeface="DM Sans"/>
                <a:sym typeface="DM Sans"/>
              </a:rPr>
              <a:t>, chaque </a:t>
            </a:r>
            <a:r>
              <a:rPr b="1" lang="en-US" sz="2200">
                <a:solidFill>
                  <a:schemeClr val="dk1"/>
                </a:solidFill>
                <a:latin typeface="DM Sans"/>
                <a:ea typeface="DM Sans"/>
                <a:cs typeface="DM Sans"/>
                <a:sym typeface="DM Sans"/>
              </a:rPr>
              <a:t>quatre ans</a:t>
            </a:r>
            <a:r>
              <a:rPr lang="en-US" sz="2200">
                <a:solidFill>
                  <a:schemeClr val="dk1"/>
                </a:solidFill>
                <a:latin typeface="DM Sans"/>
                <a:ea typeface="DM Sans"/>
                <a:cs typeface="DM Sans"/>
                <a:sym typeface="DM Sans"/>
              </a:rPr>
              <a:t>. Ces élections ont été déclenchées plus tôt et auront lieu le </a:t>
            </a:r>
            <a:r>
              <a:rPr b="1" lang="en-US" sz="2200">
                <a:solidFill>
                  <a:schemeClr val="dk1"/>
                </a:solidFill>
                <a:latin typeface="DM Sans"/>
                <a:ea typeface="DM Sans"/>
                <a:cs typeface="DM Sans"/>
                <a:sym typeface="DM Sans"/>
              </a:rPr>
              <a:t>27 février</a:t>
            </a:r>
            <a:r>
              <a:rPr lang="en-US" sz="2200">
                <a:solidFill>
                  <a:schemeClr val="dk1"/>
                </a:solidFill>
                <a:latin typeface="DM Sans"/>
                <a:ea typeface="DM Sans"/>
                <a:cs typeface="DM Sans"/>
                <a:sym typeface="DM Sans"/>
              </a:rPr>
              <a:t>.</a:t>
            </a:r>
            <a:endParaRPr sz="2200">
              <a:solidFill>
                <a:schemeClr val="dk1"/>
              </a:solidFill>
              <a:highlight>
                <a:schemeClr val="accent4"/>
              </a:highlight>
              <a:latin typeface="DM Sans"/>
              <a:ea typeface="DM Sans"/>
              <a:cs typeface="DM Sans"/>
              <a:sym typeface="DM Sans"/>
            </a:endParaRPr>
          </a:p>
          <a:p>
            <a:pPr indent="0" lvl="0" marL="0" rtl="0" algn="l">
              <a:lnSpc>
                <a:spcPct val="115000"/>
              </a:lnSpc>
              <a:spcBef>
                <a:spcPts val="1000"/>
              </a:spcBef>
              <a:spcAft>
                <a:spcPts val="1000"/>
              </a:spcAft>
              <a:buNone/>
            </a:pPr>
            <a:r>
              <a:t/>
            </a:r>
            <a:endParaRPr sz="2200">
              <a:latin typeface="DM Sans"/>
              <a:ea typeface="DM Sans"/>
              <a:cs typeface="DM Sans"/>
              <a:sym typeface="DM Sans"/>
            </a:endParaRPr>
          </a:p>
        </p:txBody>
      </p:sp>
      <p:pic>
        <p:nvPicPr>
          <p:cNvPr id="138" name="Google Shape;138;p20"/>
          <p:cNvPicPr preferRelativeResize="0"/>
          <p:nvPr/>
        </p:nvPicPr>
        <p:blipFill>
          <a:blip r:embed="rId3">
            <a:alphaModFix/>
          </a:blip>
          <a:stretch>
            <a:fillRect/>
          </a:stretch>
        </p:blipFill>
        <p:spPr>
          <a:xfrm>
            <a:off x="2302100" y="2878500"/>
            <a:ext cx="4593651" cy="36740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1"/>
          <p:cNvSpPr txBox="1"/>
          <p:nvPr>
            <p:ph type="title"/>
          </p:nvPr>
        </p:nvSpPr>
        <p:spPr>
          <a:xfrm>
            <a:off x="327025" y="0"/>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400"/>
              <a:buFont typeface="Arial"/>
              <a:buNone/>
            </a:pPr>
            <a:r>
              <a:rPr lang="en-US" sz="3400">
                <a:latin typeface="DM Sans"/>
                <a:ea typeface="DM Sans"/>
                <a:cs typeface="DM Sans"/>
                <a:sym typeface="DM Sans"/>
              </a:rPr>
              <a:t>Qu’est ce qu’un.e candidat.e?</a:t>
            </a:r>
            <a:endParaRPr sz="3400">
              <a:latin typeface="DM Sans"/>
              <a:ea typeface="DM Sans"/>
              <a:cs typeface="DM Sans"/>
              <a:sym typeface="DM Sans"/>
            </a:endParaRPr>
          </a:p>
        </p:txBody>
      </p:sp>
      <p:sp>
        <p:nvSpPr>
          <p:cNvPr id="145" name="Google Shape;145;p21"/>
          <p:cNvSpPr txBox="1"/>
          <p:nvPr>
            <p:ph idx="1" type="body"/>
          </p:nvPr>
        </p:nvSpPr>
        <p:spPr>
          <a:xfrm>
            <a:off x="327025" y="1310600"/>
            <a:ext cx="8229600" cy="1975500"/>
          </a:xfrm>
          <a:prstGeom prst="rect">
            <a:avLst/>
          </a:prstGeom>
          <a:noFill/>
          <a:ln>
            <a:noFill/>
          </a:ln>
        </p:spPr>
        <p:txBody>
          <a:bodyPr anchorCtr="0" anchor="t" bIns="45700" lIns="91425" spcFirstLastPara="1" rIns="91425" wrap="square" tIns="45700">
            <a:normAutofit lnSpcReduction="10000"/>
          </a:bodyPr>
          <a:lstStyle/>
          <a:p>
            <a:pPr indent="-368300" lvl="0" marL="457200" rtl="0" algn="l">
              <a:lnSpc>
                <a:spcPct val="115000"/>
              </a:lnSpc>
              <a:spcBef>
                <a:spcPts val="1000"/>
              </a:spcBef>
              <a:spcAft>
                <a:spcPts val="0"/>
              </a:spcAft>
              <a:buClr>
                <a:schemeClr val="dk1"/>
              </a:buClr>
              <a:buSzPts val="2200"/>
              <a:buFont typeface="DM Sans"/>
              <a:buChar char="•"/>
            </a:pPr>
            <a:r>
              <a:rPr lang="en-US" sz="2200">
                <a:solidFill>
                  <a:schemeClr val="dk1"/>
                </a:solidFill>
                <a:latin typeface="DM Sans"/>
                <a:ea typeface="DM Sans"/>
                <a:cs typeface="DM Sans"/>
                <a:sym typeface="DM Sans"/>
              </a:rPr>
              <a:t>Une personne qui </a:t>
            </a:r>
            <a:r>
              <a:rPr b="1" lang="en-US" sz="2200">
                <a:solidFill>
                  <a:schemeClr val="dk1"/>
                </a:solidFill>
                <a:latin typeface="DM Sans"/>
                <a:ea typeface="DM Sans"/>
                <a:cs typeface="DM Sans"/>
                <a:sym typeface="DM Sans"/>
              </a:rPr>
              <a:t>se présente à une élection</a:t>
            </a:r>
            <a:r>
              <a:rPr lang="en-US" sz="2200">
                <a:solidFill>
                  <a:schemeClr val="dk1"/>
                </a:solidFill>
                <a:latin typeface="DM Sans"/>
                <a:ea typeface="DM Sans"/>
                <a:cs typeface="DM Sans"/>
                <a:sym typeface="DM Sans"/>
              </a:rPr>
              <a:t> ou qui concourt pour le poste de représentant.e élu.e s'appelle un.e candidat.e.</a:t>
            </a:r>
            <a:endParaRPr sz="2200">
              <a:solidFill>
                <a:schemeClr val="dk1"/>
              </a:solidFill>
              <a:latin typeface="DM Sans"/>
              <a:ea typeface="DM Sans"/>
              <a:cs typeface="DM Sans"/>
              <a:sym typeface="DM Sans"/>
            </a:endParaRPr>
          </a:p>
          <a:p>
            <a:pPr indent="-368300" lvl="0" marL="457200" rtl="0" algn="l">
              <a:lnSpc>
                <a:spcPct val="115000"/>
              </a:lnSpc>
              <a:spcBef>
                <a:spcPts val="1000"/>
              </a:spcBef>
              <a:spcAft>
                <a:spcPts val="1000"/>
              </a:spcAft>
              <a:buClr>
                <a:schemeClr val="dk1"/>
              </a:buClr>
              <a:buSzPts val="2200"/>
              <a:buFont typeface="DM Sans"/>
              <a:buChar char="•"/>
            </a:pPr>
            <a:r>
              <a:rPr lang="en-US" sz="2200">
                <a:solidFill>
                  <a:schemeClr val="dk1"/>
                </a:solidFill>
                <a:latin typeface="DM Sans"/>
                <a:ea typeface="DM Sans"/>
                <a:cs typeface="DM Sans"/>
                <a:sym typeface="DM Sans"/>
              </a:rPr>
              <a:t>Au niveau provincial, </a:t>
            </a:r>
            <a:r>
              <a:rPr b="1" lang="en-US" sz="2200">
                <a:solidFill>
                  <a:schemeClr val="dk1"/>
                </a:solidFill>
                <a:latin typeface="DM Sans"/>
                <a:ea typeface="DM Sans"/>
                <a:cs typeface="DM Sans"/>
                <a:sym typeface="DM Sans"/>
              </a:rPr>
              <a:t>la plupart des candidat.e.s sont associé.e.s à un parti politique</a:t>
            </a:r>
            <a:r>
              <a:rPr lang="en-US" sz="2200">
                <a:solidFill>
                  <a:schemeClr val="dk1"/>
                </a:solidFill>
                <a:latin typeface="DM Sans"/>
                <a:ea typeface="DM Sans"/>
                <a:cs typeface="DM Sans"/>
                <a:sym typeface="DM Sans"/>
              </a:rPr>
              <a:t>.</a:t>
            </a:r>
            <a:endParaRPr sz="2200">
              <a:latin typeface="DM Sans"/>
              <a:ea typeface="DM Sans"/>
              <a:cs typeface="DM Sans"/>
              <a:sym typeface="DM Sans"/>
            </a:endParaRPr>
          </a:p>
        </p:txBody>
      </p:sp>
      <p:sp>
        <p:nvSpPr>
          <p:cNvPr descr="Image result for election campaigns canada" id="146" name="Google Shape;146;p2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47" name="Google Shape;147;p21"/>
          <p:cNvPicPr preferRelativeResize="0"/>
          <p:nvPr/>
        </p:nvPicPr>
        <p:blipFill>
          <a:blip r:embed="rId3">
            <a:alphaModFix/>
          </a:blip>
          <a:stretch>
            <a:fillRect/>
          </a:stretch>
        </p:blipFill>
        <p:spPr>
          <a:xfrm>
            <a:off x="1935901" y="3453700"/>
            <a:ext cx="5578074" cy="31394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2"/>
          <p:cNvSpPr txBox="1"/>
          <p:nvPr>
            <p:ph type="title"/>
          </p:nvPr>
        </p:nvSpPr>
        <p:spPr>
          <a:xfrm>
            <a:off x="361725" y="73624"/>
            <a:ext cx="8229600" cy="103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en-US" sz="3400">
                <a:latin typeface="DM Sans"/>
                <a:ea typeface="DM Sans"/>
                <a:cs typeface="DM Sans"/>
                <a:sym typeface="DM Sans"/>
              </a:rPr>
              <a:t>Discussion</a:t>
            </a:r>
            <a:endParaRPr>
              <a:latin typeface="DM Sans"/>
              <a:ea typeface="DM Sans"/>
              <a:cs typeface="DM Sans"/>
              <a:sym typeface="DM Sans"/>
            </a:endParaRPr>
          </a:p>
        </p:txBody>
      </p:sp>
      <p:sp>
        <p:nvSpPr>
          <p:cNvPr id="154" name="Google Shape;154;p22"/>
          <p:cNvSpPr txBox="1"/>
          <p:nvPr>
            <p:ph idx="1" type="body"/>
          </p:nvPr>
        </p:nvSpPr>
        <p:spPr>
          <a:xfrm>
            <a:off x="307975" y="1487500"/>
            <a:ext cx="8283300" cy="26067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15000"/>
              </a:lnSpc>
              <a:spcBef>
                <a:spcPts val="700"/>
              </a:spcBef>
              <a:spcAft>
                <a:spcPts val="0"/>
              </a:spcAft>
              <a:buNone/>
            </a:pPr>
            <a:r>
              <a:t/>
            </a:r>
            <a:endParaRPr sz="1100">
              <a:solidFill>
                <a:schemeClr val="dk1"/>
              </a:solidFill>
              <a:latin typeface="DM Sans"/>
              <a:ea typeface="DM Sans"/>
              <a:cs typeface="DM Sans"/>
              <a:sym typeface="DM Sans"/>
            </a:endParaRPr>
          </a:p>
          <a:p>
            <a:pPr indent="0" lvl="0" marL="0" rtl="0" algn="ctr">
              <a:lnSpc>
                <a:spcPct val="115000"/>
              </a:lnSpc>
              <a:spcBef>
                <a:spcPts val="1000"/>
              </a:spcBef>
              <a:spcAft>
                <a:spcPts val="0"/>
              </a:spcAft>
              <a:buNone/>
            </a:pPr>
            <a:r>
              <a:rPr lang="en-US" sz="2700">
                <a:solidFill>
                  <a:schemeClr val="dk1"/>
                </a:solidFill>
                <a:latin typeface="DM Sans"/>
                <a:ea typeface="DM Sans"/>
                <a:cs typeface="DM Sans"/>
                <a:sym typeface="DM Sans"/>
              </a:rPr>
              <a:t>Connaissez-vous quelqu’un qui a déjà été candidat.e?</a:t>
            </a:r>
            <a:endParaRPr sz="2700">
              <a:solidFill>
                <a:schemeClr val="dk1"/>
              </a:solidFill>
              <a:latin typeface="DM Sans"/>
              <a:ea typeface="DM Sans"/>
              <a:cs typeface="DM Sans"/>
              <a:sym typeface="DM Sans"/>
            </a:endParaRPr>
          </a:p>
          <a:p>
            <a:pPr indent="0" lvl="0" marL="0" rtl="0" algn="ctr">
              <a:lnSpc>
                <a:spcPct val="115000"/>
              </a:lnSpc>
              <a:spcBef>
                <a:spcPts val="1000"/>
              </a:spcBef>
              <a:spcAft>
                <a:spcPts val="0"/>
              </a:spcAft>
              <a:buNone/>
            </a:pPr>
            <a:r>
              <a:t/>
            </a:r>
            <a:endParaRPr sz="1100">
              <a:solidFill>
                <a:schemeClr val="dk1"/>
              </a:solidFill>
              <a:latin typeface="DM Sans"/>
              <a:ea typeface="DM Sans"/>
              <a:cs typeface="DM Sans"/>
              <a:sym typeface="DM Sans"/>
            </a:endParaRPr>
          </a:p>
          <a:p>
            <a:pPr indent="0" lvl="0" marL="0" rtl="0" algn="ctr">
              <a:lnSpc>
                <a:spcPct val="115000"/>
              </a:lnSpc>
              <a:spcBef>
                <a:spcPts val="1000"/>
              </a:spcBef>
              <a:spcAft>
                <a:spcPts val="1000"/>
              </a:spcAft>
              <a:buNone/>
            </a:pPr>
            <a:r>
              <a:rPr lang="en-US" sz="2700">
                <a:solidFill>
                  <a:schemeClr val="dk1"/>
                </a:solidFill>
                <a:latin typeface="DM Sans"/>
                <a:ea typeface="DM Sans"/>
                <a:cs typeface="DM Sans"/>
                <a:sym typeface="DM Sans"/>
              </a:rPr>
              <a:t>Avez-vous déjà songé à vous présenter comme candidat.e plus tard?</a:t>
            </a:r>
            <a:endParaRPr sz="2700">
              <a:solidFill>
                <a:schemeClr val="dk1"/>
              </a:solidFill>
              <a:latin typeface="DM Sans"/>
              <a:ea typeface="DM Sans"/>
              <a:cs typeface="DM Sans"/>
              <a:sym typeface="DM Sans"/>
            </a:endParaRPr>
          </a:p>
        </p:txBody>
      </p:sp>
      <p:sp>
        <p:nvSpPr>
          <p:cNvPr descr="Image result for election campaigns canada" id="155" name="Google Shape;155;p22"/>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56" name="Google Shape;156;p22"/>
          <p:cNvPicPr preferRelativeResize="0"/>
          <p:nvPr/>
        </p:nvPicPr>
        <p:blipFill>
          <a:blip r:embed="rId3">
            <a:alphaModFix/>
          </a:blip>
          <a:stretch>
            <a:fillRect/>
          </a:stretch>
        </p:blipFill>
        <p:spPr>
          <a:xfrm>
            <a:off x="3464075" y="4209101"/>
            <a:ext cx="2215850" cy="2206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3"/>
          <p:cNvSpPr txBox="1"/>
          <p:nvPr>
            <p:ph type="title"/>
          </p:nvPr>
        </p:nvSpPr>
        <p:spPr>
          <a:xfrm>
            <a:off x="361725" y="73625"/>
            <a:ext cx="8474400" cy="103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en-US" sz="3400">
                <a:latin typeface="DM Sans"/>
                <a:ea typeface="DM Sans"/>
                <a:cs typeface="DM Sans"/>
                <a:sym typeface="DM Sans"/>
              </a:rPr>
              <a:t>Qu’est-ce qu’un système électoral?</a:t>
            </a:r>
            <a:endParaRPr>
              <a:latin typeface="DM Sans"/>
              <a:ea typeface="DM Sans"/>
              <a:cs typeface="DM Sans"/>
              <a:sym typeface="DM Sans"/>
            </a:endParaRPr>
          </a:p>
        </p:txBody>
      </p:sp>
      <p:sp>
        <p:nvSpPr>
          <p:cNvPr id="163" name="Google Shape;163;p23"/>
          <p:cNvSpPr txBox="1"/>
          <p:nvPr>
            <p:ph idx="1" type="body"/>
          </p:nvPr>
        </p:nvSpPr>
        <p:spPr>
          <a:xfrm>
            <a:off x="307975" y="1563694"/>
            <a:ext cx="8528100" cy="2072400"/>
          </a:xfrm>
          <a:prstGeom prst="rect">
            <a:avLst/>
          </a:prstGeom>
          <a:noFill/>
          <a:ln>
            <a:noFill/>
          </a:ln>
        </p:spPr>
        <p:txBody>
          <a:bodyPr anchorCtr="0" anchor="t" bIns="45700" lIns="91425" spcFirstLastPara="1" rIns="91425" wrap="square" tIns="45700">
            <a:noAutofit/>
          </a:bodyPr>
          <a:lstStyle/>
          <a:p>
            <a:pPr indent="-368300" lvl="0" marL="457200" rtl="0" algn="l">
              <a:lnSpc>
                <a:spcPct val="100000"/>
              </a:lnSpc>
              <a:spcBef>
                <a:spcPts val="0"/>
              </a:spcBef>
              <a:spcAft>
                <a:spcPts val="0"/>
              </a:spcAft>
              <a:buClr>
                <a:schemeClr val="dk1"/>
              </a:buClr>
              <a:buSzPts val="2200"/>
              <a:buFont typeface="DM Sans"/>
              <a:buChar char="•"/>
            </a:pPr>
            <a:r>
              <a:rPr lang="en-US" sz="2200">
                <a:solidFill>
                  <a:schemeClr val="dk1"/>
                </a:solidFill>
                <a:latin typeface="DM Sans"/>
                <a:ea typeface="DM Sans"/>
                <a:cs typeface="DM Sans"/>
                <a:sym typeface="DM Sans"/>
              </a:rPr>
              <a:t>Un système électorale (ou mode de scrutin) est le processus d’élection de nos représentant.e.s.</a:t>
            </a:r>
            <a:endParaRPr sz="2200">
              <a:solidFill>
                <a:schemeClr val="dk1"/>
              </a:solidFill>
              <a:latin typeface="DM Sans"/>
              <a:ea typeface="DM Sans"/>
              <a:cs typeface="DM Sans"/>
              <a:sym typeface="DM Sans"/>
            </a:endParaRPr>
          </a:p>
          <a:p>
            <a:pPr indent="0" lvl="0" marL="457200" rtl="0" algn="l">
              <a:lnSpc>
                <a:spcPct val="100000"/>
              </a:lnSpc>
              <a:spcBef>
                <a:spcPts val="0"/>
              </a:spcBef>
              <a:spcAft>
                <a:spcPts val="0"/>
              </a:spcAft>
              <a:buNone/>
            </a:pPr>
            <a:r>
              <a:t/>
            </a:r>
            <a:endParaRPr sz="1100">
              <a:solidFill>
                <a:schemeClr val="dk1"/>
              </a:solidFill>
              <a:latin typeface="DM Sans"/>
              <a:ea typeface="DM Sans"/>
              <a:cs typeface="DM Sans"/>
              <a:sym typeface="DM Sans"/>
            </a:endParaRPr>
          </a:p>
          <a:p>
            <a:pPr indent="-368300" lvl="0" marL="457200" rtl="0" algn="l">
              <a:lnSpc>
                <a:spcPct val="100000"/>
              </a:lnSpc>
              <a:spcBef>
                <a:spcPts val="0"/>
              </a:spcBef>
              <a:spcAft>
                <a:spcPts val="0"/>
              </a:spcAft>
              <a:buClr>
                <a:schemeClr val="dk1"/>
              </a:buClr>
              <a:buSzPts val="2200"/>
              <a:buFont typeface="DM Sans"/>
              <a:buChar char="•"/>
            </a:pPr>
            <a:r>
              <a:rPr lang="en-US" sz="2200">
                <a:solidFill>
                  <a:schemeClr val="dk1"/>
                </a:solidFill>
                <a:latin typeface="DM Sans"/>
                <a:ea typeface="DM Sans"/>
                <a:cs typeface="DM Sans"/>
                <a:sym typeface="DM Sans"/>
              </a:rPr>
              <a:t>Il comprend des règles fixes sur </a:t>
            </a:r>
            <a:r>
              <a:rPr b="1" lang="en-US" sz="2200">
                <a:solidFill>
                  <a:schemeClr val="dk1"/>
                </a:solidFill>
                <a:latin typeface="DM Sans"/>
                <a:ea typeface="DM Sans"/>
                <a:cs typeface="DM Sans"/>
                <a:sym typeface="DM Sans"/>
              </a:rPr>
              <a:t>la manière dont les préférences des électeur.rice.s sont enregistrées et la méthode pour déterminer le(s) candidat.e(s) gagnant.e(s)</a:t>
            </a:r>
            <a:r>
              <a:rPr lang="en-US" sz="2200">
                <a:solidFill>
                  <a:schemeClr val="dk1"/>
                </a:solidFill>
                <a:latin typeface="DM Sans"/>
                <a:ea typeface="DM Sans"/>
                <a:cs typeface="DM Sans"/>
                <a:sym typeface="DM Sans"/>
              </a:rPr>
              <a:t>.</a:t>
            </a:r>
            <a:endParaRPr sz="2200">
              <a:solidFill>
                <a:schemeClr val="dk1"/>
              </a:solidFill>
              <a:latin typeface="DM Sans"/>
              <a:ea typeface="DM Sans"/>
              <a:cs typeface="DM Sans"/>
              <a:sym typeface="DM Sans"/>
            </a:endParaRPr>
          </a:p>
          <a:p>
            <a:pPr indent="0" lvl="0" marL="457200" rtl="0" algn="l">
              <a:lnSpc>
                <a:spcPct val="100000"/>
              </a:lnSpc>
              <a:spcBef>
                <a:spcPts val="0"/>
              </a:spcBef>
              <a:spcAft>
                <a:spcPts val="0"/>
              </a:spcAft>
              <a:buNone/>
            </a:pPr>
            <a:r>
              <a:t/>
            </a:r>
            <a:endParaRPr sz="1100">
              <a:solidFill>
                <a:schemeClr val="dk1"/>
              </a:solidFill>
              <a:latin typeface="DM Sans"/>
              <a:ea typeface="DM Sans"/>
              <a:cs typeface="DM Sans"/>
              <a:sym typeface="DM Sans"/>
            </a:endParaRPr>
          </a:p>
          <a:p>
            <a:pPr indent="-368300" lvl="0" marL="457200" rtl="0" algn="l">
              <a:lnSpc>
                <a:spcPct val="100000"/>
              </a:lnSpc>
              <a:spcBef>
                <a:spcPts val="0"/>
              </a:spcBef>
              <a:spcAft>
                <a:spcPts val="0"/>
              </a:spcAft>
              <a:buClr>
                <a:schemeClr val="dk1"/>
              </a:buClr>
              <a:buSzPts val="2200"/>
              <a:buFont typeface="DM Sans"/>
              <a:buChar char="•"/>
            </a:pPr>
            <a:r>
              <a:rPr lang="en-US" sz="2200">
                <a:solidFill>
                  <a:schemeClr val="dk1"/>
                </a:solidFill>
                <a:latin typeface="DM Sans"/>
                <a:ea typeface="DM Sans"/>
                <a:cs typeface="DM Sans"/>
                <a:sym typeface="DM Sans"/>
              </a:rPr>
              <a:t>Il existe plusieurs types de scrutins dans le monde.</a:t>
            </a:r>
            <a:endParaRPr sz="2200">
              <a:solidFill>
                <a:schemeClr val="dk1"/>
              </a:solidFill>
              <a:latin typeface="DM Sans"/>
              <a:ea typeface="DM Sans"/>
              <a:cs typeface="DM Sans"/>
              <a:sym typeface="DM Sans"/>
            </a:endParaRPr>
          </a:p>
        </p:txBody>
      </p:sp>
      <p:sp>
        <p:nvSpPr>
          <p:cNvPr descr="Image result for election campaigns canada" id="164" name="Google Shape;164;p23"/>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65" name="Google Shape;165;p23"/>
          <p:cNvPicPr preferRelativeResize="0"/>
          <p:nvPr/>
        </p:nvPicPr>
        <p:blipFill>
          <a:blip r:embed="rId3">
            <a:alphaModFix/>
          </a:blip>
          <a:stretch>
            <a:fillRect/>
          </a:stretch>
        </p:blipFill>
        <p:spPr>
          <a:xfrm>
            <a:off x="3249575" y="4373675"/>
            <a:ext cx="2374624" cy="22194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4"/>
          <p:cNvSpPr txBox="1"/>
          <p:nvPr>
            <p:ph type="title"/>
          </p:nvPr>
        </p:nvSpPr>
        <p:spPr>
          <a:xfrm>
            <a:off x="361725" y="73625"/>
            <a:ext cx="8474400" cy="103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en-US" sz="3400">
                <a:latin typeface="DM Sans"/>
                <a:ea typeface="DM Sans"/>
                <a:cs typeface="DM Sans"/>
                <a:sym typeface="DM Sans"/>
              </a:rPr>
              <a:t>Quel est notre mode de scrutin?</a:t>
            </a:r>
            <a:endParaRPr>
              <a:latin typeface="DM Sans"/>
              <a:ea typeface="DM Sans"/>
              <a:cs typeface="DM Sans"/>
              <a:sym typeface="DM Sans"/>
            </a:endParaRPr>
          </a:p>
        </p:txBody>
      </p:sp>
      <p:sp>
        <p:nvSpPr>
          <p:cNvPr id="172" name="Google Shape;172;p24"/>
          <p:cNvSpPr txBox="1"/>
          <p:nvPr>
            <p:ph idx="1" type="body"/>
          </p:nvPr>
        </p:nvSpPr>
        <p:spPr>
          <a:xfrm>
            <a:off x="307975" y="1467775"/>
            <a:ext cx="8528100" cy="216150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935"/>
              <a:buNone/>
            </a:pPr>
            <a:r>
              <a:rPr lang="en-US" sz="2200">
                <a:solidFill>
                  <a:schemeClr val="dk1"/>
                </a:solidFill>
                <a:latin typeface="DM Sans"/>
                <a:ea typeface="DM Sans"/>
                <a:cs typeface="DM Sans"/>
                <a:sym typeface="DM Sans"/>
              </a:rPr>
              <a:t>La Nouvelle-Écosse a recours à un </a:t>
            </a:r>
            <a:r>
              <a:rPr b="1" lang="en-US" sz="2200">
                <a:solidFill>
                  <a:schemeClr val="dk1"/>
                </a:solidFill>
                <a:latin typeface="DM Sans"/>
                <a:ea typeface="DM Sans"/>
                <a:cs typeface="DM Sans"/>
                <a:sym typeface="DM Sans"/>
              </a:rPr>
              <a:t>système uninominal majoritaire à un tour</a:t>
            </a:r>
            <a:r>
              <a:rPr lang="en-US" sz="2200">
                <a:solidFill>
                  <a:schemeClr val="dk1"/>
                </a:solidFill>
                <a:latin typeface="DM Sans"/>
                <a:ea typeface="DM Sans"/>
                <a:cs typeface="DM Sans"/>
                <a:sym typeface="DM Sans"/>
              </a:rPr>
              <a:t> ou </a:t>
            </a:r>
            <a:r>
              <a:rPr b="1" lang="en-US" sz="2200">
                <a:solidFill>
                  <a:schemeClr val="dk1"/>
                </a:solidFill>
                <a:latin typeface="DM Sans"/>
                <a:ea typeface="DM Sans"/>
                <a:cs typeface="DM Sans"/>
                <a:sym typeface="DM Sans"/>
              </a:rPr>
              <a:t>système majoritaire uninominal</a:t>
            </a:r>
            <a:r>
              <a:rPr lang="en-US" sz="2200">
                <a:solidFill>
                  <a:schemeClr val="dk1"/>
                </a:solidFill>
                <a:latin typeface="DM Sans"/>
                <a:ea typeface="DM Sans"/>
                <a:cs typeface="DM Sans"/>
                <a:sym typeface="DM Sans"/>
              </a:rPr>
              <a:t>.</a:t>
            </a:r>
            <a:endParaRPr b="1" sz="2200">
              <a:solidFill>
                <a:schemeClr val="dk1"/>
              </a:solidFill>
              <a:latin typeface="DM Sans"/>
              <a:ea typeface="DM Sans"/>
              <a:cs typeface="DM Sans"/>
              <a:sym typeface="DM Sans"/>
            </a:endParaRPr>
          </a:p>
          <a:p>
            <a:pPr indent="-368300" lvl="0" marL="457200" rtl="0" algn="l">
              <a:lnSpc>
                <a:spcPct val="95000"/>
              </a:lnSpc>
              <a:spcBef>
                <a:spcPts val="1000"/>
              </a:spcBef>
              <a:spcAft>
                <a:spcPts val="0"/>
              </a:spcAft>
              <a:buClr>
                <a:schemeClr val="dk1"/>
              </a:buClr>
              <a:buSzPts val="2200"/>
              <a:buFont typeface="DM Sans"/>
              <a:buChar char="•"/>
            </a:pPr>
            <a:r>
              <a:rPr b="1" lang="en-US" sz="2200">
                <a:solidFill>
                  <a:schemeClr val="dk1"/>
                </a:solidFill>
                <a:latin typeface="DM Sans"/>
                <a:ea typeface="DM Sans"/>
                <a:cs typeface="DM Sans"/>
                <a:sym typeface="DM Sans"/>
              </a:rPr>
              <a:t>Un.e seul.e député.e </a:t>
            </a:r>
            <a:r>
              <a:rPr lang="en-US" sz="2200">
                <a:solidFill>
                  <a:schemeClr val="dk1"/>
                </a:solidFill>
                <a:latin typeface="DM Sans"/>
                <a:ea typeface="DM Sans"/>
                <a:cs typeface="DM Sans"/>
                <a:sym typeface="DM Sans"/>
              </a:rPr>
              <a:t>est élu.e par circonscription.</a:t>
            </a:r>
            <a:endParaRPr sz="2200">
              <a:solidFill>
                <a:schemeClr val="dk1"/>
              </a:solidFill>
              <a:latin typeface="DM Sans"/>
              <a:ea typeface="DM Sans"/>
              <a:cs typeface="DM Sans"/>
              <a:sym typeface="DM Sans"/>
            </a:endParaRPr>
          </a:p>
          <a:p>
            <a:pPr indent="-368300" lvl="0" marL="457200" rtl="0" algn="l">
              <a:lnSpc>
                <a:spcPct val="95000"/>
              </a:lnSpc>
              <a:spcBef>
                <a:spcPts val="1000"/>
              </a:spcBef>
              <a:spcAft>
                <a:spcPts val="0"/>
              </a:spcAft>
              <a:buClr>
                <a:schemeClr val="dk1"/>
              </a:buClr>
              <a:buSzPts val="2200"/>
              <a:buFont typeface="DM Sans"/>
              <a:buChar char="•"/>
            </a:pPr>
            <a:r>
              <a:rPr lang="en-US" sz="2200">
                <a:solidFill>
                  <a:schemeClr val="dk1"/>
                </a:solidFill>
                <a:latin typeface="DM Sans"/>
                <a:ea typeface="DM Sans"/>
                <a:cs typeface="DM Sans"/>
                <a:sym typeface="DM Sans"/>
              </a:rPr>
              <a:t>Les électeur.rice.s ne peuvent choisir qu'</a:t>
            </a:r>
            <a:r>
              <a:rPr b="1" lang="en-US" sz="2200">
                <a:solidFill>
                  <a:schemeClr val="dk1"/>
                </a:solidFill>
                <a:latin typeface="DM Sans"/>
                <a:ea typeface="DM Sans"/>
                <a:cs typeface="DM Sans"/>
                <a:sym typeface="DM Sans"/>
              </a:rPr>
              <a:t>un.e seul.e</a:t>
            </a:r>
            <a:r>
              <a:rPr lang="en-US" sz="2200">
                <a:solidFill>
                  <a:schemeClr val="dk1"/>
                </a:solidFill>
                <a:latin typeface="DM Sans"/>
                <a:ea typeface="DM Sans"/>
                <a:cs typeface="DM Sans"/>
                <a:sym typeface="DM Sans"/>
              </a:rPr>
              <a:t> candidat.e sur leur bulletin de vote.</a:t>
            </a:r>
            <a:endParaRPr sz="2200">
              <a:solidFill>
                <a:schemeClr val="dk1"/>
              </a:solidFill>
              <a:latin typeface="DM Sans"/>
              <a:ea typeface="DM Sans"/>
              <a:cs typeface="DM Sans"/>
              <a:sym typeface="DM Sans"/>
            </a:endParaRPr>
          </a:p>
          <a:p>
            <a:pPr indent="-368300" lvl="0" marL="457200" rtl="0" algn="l">
              <a:lnSpc>
                <a:spcPct val="95000"/>
              </a:lnSpc>
              <a:spcBef>
                <a:spcPts val="1000"/>
              </a:spcBef>
              <a:spcAft>
                <a:spcPts val="1000"/>
              </a:spcAft>
              <a:buSzPts val="2200"/>
              <a:buFont typeface="DM Sans"/>
              <a:buChar char="•"/>
            </a:pPr>
            <a:r>
              <a:rPr lang="en-US" sz="2200">
                <a:solidFill>
                  <a:schemeClr val="dk1"/>
                </a:solidFill>
                <a:latin typeface="DM Sans"/>
                <a:ea typeface="DM Sans"/>
                <a:cs typeface="DM Sans"/>
                <a:sym typeface="DM Sans"/>
              </a:rPr>
              <a:t>La.le candidat.e qui reçoit</a:t>
            </a:r>
            <a:r>
              <a:rPr b="1" lang="en-US" sz="2200">
                <a:solidFill>
                  <a:schemeClr val="dk1"/>
                </a:solidFill>
                <a:latin typeface="DM Sans"/>
                <a:ea typeface="DM Sans"/>
                <a:cs typeface="DM Sans"/>
                <a:sym typeface="DM Sans"/>
              </a:rPr>
              <a:t> le plus de voix</a:t>
            </a:r>
            <a:r>
              <a:rPr lang="en-US" sz="2200">
                <a:solidFill>
                  <a:schemeClr val="dk1"/>
                </a:solidFill>
                <a:latin typeface="DM Sans"/>
                <a:ea typeface="DM Sans"/>
                <a:cs typeface="DM Sans"/>
                <a:sym typeface="DM Sans"/>
              </a:rPr>
              <a:t> l'emporte.</a:t>
            </a:r>
            <a:endParaRPr sz="2200">
              <a:solidFill>
                <a:schemeClr val="dk1"/>
              </a:solidFill>
              <a:latin typeface="DM Sans"/>
              <a:ea typeface="DM Sans"/>
              <a:cs typeface="DM Sans"/>
              <a:sym typeface="DM Sans"/>
            </a:endParaRPr>
          </a:p>
        </p:txBody>
      </p:sp>
      <p:sp>
        <p:nvSpPr>
          <p:cNvPr descr="Image result for election campaigns canada" id="173" name="Google Shape;173;p24"/>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74" name="Google Shape;174;p24"/>
          <p:cNvPicPr preferRelativeResize="0"/>
          <p:nvPr/>
        </p:nvPicPr>
        <p:blipFill>
          <a:blip r:embed="rId3">
            <a:alphaModFix/>
          </a:blip>
          <a:stretch>
            <a:fillRect/>
          </a:stretch>
        </p:blipFill>
        <p:spPr>
          <a:xfrm>
            <a:off x="2529475" y="4105500"/>
            <a:ext cx="4085048" cy="2357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5"/>
          <p:cNvSpPr txBox="1"/>
          <p:nvPr>
            <p:ph type="title"/>
          </p:nvPr>
        </p:nvSpPr>
        <p:spPr>
          <a:xfrm>
            <a:off x="361725" y="73625"/>
            <a:ext cx="8474400" cy="103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en-US" sz="3400">
                <a:latin typeface="DM Sans"/>
                <a:ea typeface="DM Sans"/>
                <a:cs typeface="DM Sans"/>
                <a:sym typeface="DM Sans"/>
              </a:rPr>
              <a:t>Exemple</a:t>
            </a:r>
            <a:endParaRPr>
              <a:latin typeface="DM Sans"/>
              <a:ea typeface="DM Sans"/>
              <a:cs typeface="DM Sans"/>
              <a:sym typeface="DM Sans"/>
            </a:endParaRPr>
          </a:p>
        </p:txBody>
      </p:sp>
      <p:sp>
        <p:nvSpPr>
          <p:cNvPr descr="Image result for election campaigns canada" id="181" name="Google Shape;181;p25"/>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182" name="Google Shape;182;p25"/>
          <p:cNvGraphicFramePr/>
          <p:nvPr/>
        </p:nvGraphicFramePr>
        <p:xfrm>
          <a:off x="525925" y="1717621"/>
          <a:ext cx="3000000" cy="3000000"/>
        </p:xfrm>
        <a:graphic>
          <a:graphicData uri="http://schemas.openxmlformats.org/drawingml/2006/table">
            <a:tbl>
              <a:tblPr>
                <a:noFill/>
                <a:tableStyleId>{1CE1A0CD-3F3C-465D-A43C-F0EA78307CE4}</a:tableStyleId>
              </a:tblPr>
              <a:tblGrid>
                <a:gridCol w="5215475"/>
                <a:gridCol w="2876650"/>
              </a:tblGrid>
              <a:tr h="381000">
                <a:tc>
                  <a:txBody>
                    <a:bodyPr/>
                    <a:lstStyle/>
                    <a:p>
                      <a:pPr indent="0" lvl="0" marL="0" rtl="0" algn="l">
                        <a:lnSpc>
                          <a:spcPct val="115000"/>
                        </a:lnSpc>
                        <a:spcBef>
                          <a:spcPts val="0"/>
                        </a:spcBef>
                        <a:spcAft>
                          <a:spcPts val="0"/>
                        </a:spcAft>
                        <a:buClr>
                          <a:schemeClr val="dk1"/>
                        </a:buClr>
                        <a:buSzPts val="1100"/>
                        <a:buFont typeface="Arial"/>
                        <a:buNone/>
                      </a:pPr>
                      <a:r>
                        <a:rPr b="1" lang="en-US" sz="2300">
                          <a:solidFill>
                            <a:schemeClr val="dk1"/>
                          </a:solidFill>
                          <a:latin typeface="DM Sans"/>
                          <a:ea typeface="DM Sans"/>
                          <a:cs typeface="DM Sans"/>
                          <a:sym typeface="DM Sans"/>
                        </a:rPr>
                        <a:t>CANDIDATE</a:t>
                      </a:r>
                      <a:endParaRPr sz="2300">
                        <a:solidFill>
                          <a:schemeClr val="dk1"/>
                        </a:solidFill>
                        <a:latin typeface="DM Sans"/>
                        <a:ea typeface="DM Sans"/>
                        <a:cs typeface="DM Sans"/>
                        <a:sym typeface="DM Sa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r">
                        <a:lnSpc>
                          <a:spcPct val="115000"/>
                        </a:lnSpc>
                        <a:spcBef>
                          <a:spcPts val="0"/>
                        </a:spcBef>
                        <a:spcAft>
                          <a:spcPts val="0"/>
                        </a:spcAft>
                        <a:buClr>
                          <a:schemeClr val="dk1"/>
                        </a:buClr>
                        <a:buSzPts val="1100"/>
                        <a:buFont typeface="Arial"/>
                        <a:buNone/>
                      </a:pPr>
                      <a:r>
                        <a:rPr b="1" lang="en-US" sz="2300">
                          <a:solidFill>
                            <a:schemeClr val="dk1"/>
                          </a:solidFill>
                          <a:latin typeface="DM Sans"/>
                          <a:ea typeface="DM Sans"/>
                          <a:cs typeface="DM Sans"/>
                          <a:sym typeface="DM Sans"/>
                        </a:rPr>
                        <a:t>NOMBRE DE VOTES</a:t>
                      </a:r>
                      <a:endParaRPr sz="2300">
                        <a:solidFill>
                          <a:schemeClr val="dk1"/>
                        </a:solidFill>
                        <a:latin typeface="DM Sans"/>
                        <a:ea typeface="DM Sans"/>
                        <a:cs typeface="DM Sans"/>
                        <a:sym typeface="DM Sa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rPr lang="en-US" sz="2300">
                          <a:solidFill>
                            <a:schemeClr val="dk1"/>
                          </a:solidFill>
                          <a:latin typeface="DM Sans"/>
                          <a:ea typeface="DM Sans"/>
                          <a:cs typeface="DM Sans"/>
                          <a:sym typeface="DM Sans"/>
                        </a:rPr>
                        <a:t>Barry Barnes (Parti Banane) 	</a:t>
                      </a:r>
                      <a:endParaRPr sz="1500"/>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2300">
                          <a:solidFill>
                            <a:schemeClr val="dk1"/>
                          </a:solidFill>
                          <a:latin typeface="DM Sans"/>
                          <a:ea typeface="DM Sans"/>
                          <a:cs typeface="DM Sans"/>
                          <a:sym typeface="DM Sans"/>
                        </a:rPr>
                        <a:t> 540</a:t>
                      </a:r>
                      <a:endParaRPr sz="1500"/>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rPr lang="en-US" sz="2300">
                          <a:solidFill>
                            <a:schemeClr val="dk1"/>
                          </a:solidFill>
                          <a:latin typeface="DM Sans"/>
                          <a:ea typeface="DM Sans"/>
                          <a:cs typeface="DM Sans"/>
                          <a:sym typeface="DM Sans"/>
                        </a:rPr>
                        <a:t>Bernard Blum (Parti Bleuet)</a:t>
                      </a:r>
                      <a:endParaRPr sz="1500"/>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2300">
                          <a:solidFill>
                            <a:schemeClr val="dk1"/>
                          </a:solidFill>
                          <a:latin typeface="DM Sans"/>
                          <a:ea typeface="DM Sans"/>
                          <a:cs typeface="DM Sans"/>
                          <a:sym typeface="DM Sans"/>
                        </a:rPr>
                        <a:t>215 </a:t>
                      </a:r>
                      <a:endParaRPr sz="1500"/>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rPr lang="en-US" sz="2300">
                          <a:solidFill>
                            <a:schemeClr val="dk1"/>
                          </a:solidFill>
                          <a:latin typeface="DM Sans"/>
                          <a:ea typeface="DM Sans"/>
                          <a:cs typeface="DM Sans"/>
                          <a:sym typeface="DM Sans"/>
                        </a:rPr>
                        <a:t>Ingrid Irving (Indépendant)</a:t>
                      </a:r>
                      <a:endParaRPr sz="1500"/>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2300">
                          <a:solidFill>
                            <a:schemeClr val="dk1"/>
                          </a:solidFill>
                          <a:latin typeface="DM Sans"/>
                          <a:ea typeface="DM Sans"/>
                          <a:cs typeface="DM Sans"/>
                          <a:sym typeface="DM Sans"/>
                        </a:rPr>
                        <a:t>534</a:t>
                      </a:r>
                      <a:endParaRPr sz="1500"/>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590125">
                <a:tc>
                  <a:txBody>
                    <a:bodyPr/>
                    <a:lstStyle/>
                    <a:p>
                      <a:pPr indent="0" lvl="0" marL="0" rtl="0" algn="l">
                        <a:lnSpc>
                          <a:spcPct val="115000"/>
                        </a:lnSpc>
                        <a:spcBef>
                          <a:spcPts val="0"/>
                        </a:spcBef>
                        <a:spcAft>
                          <a:spcPts val="0"/>
                        </a:spcAft>
                        <a:buNone/>
                      </a:pPr>
                      <a:r>
                        <a:rPr lang="en-US" sz="2300">
                          <a:solidFill>
                            <a:schemeClr val="dk1"/>
                          </a:solidFill>
                          <a:latin typeface="DM Sans"/>
                          <a:ea typeface="DM Sans"/>
                          <a:cs typeface="DM Sans"/>
                          <a:sym typeface="DM Sans"/>
                        </a:rPr>
                        <a:t>Priya Prakash (Parti Prune)</a:t>
                      </a:r>
                      <a:endParaRPr sz="1500"/>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2300">
                          <a:solidFill>
                            <a:schemeClr val="dk1"/>
                          </a:solidFill>
                          <a:latin typeface="DM Sans"/>
                          <a:ea typeface="DM Sans"/>
                          <a:cs typeface="DM Sans"/>
                          <a:sym typeface="DM Sans"/>
                        </a:rPr>
                        <a:t> 311</a:t>
                      </a:r>
                      <a:endParaRPr sz="1500"/>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
        <p:nvSpPr>
          <p:cNvPr id="183" name="Google Shape;183;p25"/>
          <p:cNvSpPr txBox="1"/>
          <p:nvPr>
            <p:ph idx="1" type="body"/>
          </p:nvPr>
        </p:nvSpPr>
        <p:spPr>
          <a:xfrm>
            <a:off x="525925" y="4627183"/>
            <a:ext cx="6708900" cy="513300"/>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15000"/>
              </a:lnSpc>
              <a:spcBef>
                <a:spcPts val="0"/>
              </a:spcBef>
              <a:spcAft>
                <a:spcPts val="0"/>
              </a:spcAft>
              <a:buNone/>
            </a:pPr>
            <a:r>
              <a:rPr lang="en-US" sz="2200">
                <a:solidFill>
                  <a:schemeClr val="dk1"/>
                </a:solidFill>
                <a:latin typeface="DM Sans"/>
                <a:ea typeface="DM Sans"/>
                <a:cs typeface="DM Sans"/>
                <a:sym typeface="DM Sans"/>
              </a:rPr>
              <a:t>Barry gagne, car il a remporté </a:t>
            </a:r>
            <a:r>
              <a:rPr b="1" lang="en-US" sz="2200">
                <a:solidFill>
                  <a:schemeClr val="dk1"/>
                </a:solidFill>
                <a:latin typeface="DM Sans"/>
                <a:ea typeface="DM Sans"/>
                <a:cs typeface="DM Sans"/>
                <a:sym typeface="DM Sans"/>
              </a:rPr>
              <a:t>le plus de votes</a:t>
            </a:r>
            <a:r>
              <a:rPr lang="en-US" sz="2200">
                <a:solidFill>
                  <a:schemeClr val="dk1"/>
                </a:solidFill>
                <a:latin typeface="DM Sans"/>
                <a:ea typeface="DM Sans"/>
                <a:cs typeface="DM Sans"/>
                <a:sym typeface="DM Sans"/>
              </a:rPr>
              <a:t> (540).</a:t>
            </a:r>
            <a:endParaRPr sz="2600">
              <a:solidFill>
                <a:schemeClr val="dk1"/>
              </a:solidFill>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N SV 2022">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