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9144000"/>
  <p:notesSz cx="6858000" cy="9144000"/>
  <p:embeddedFontLst>
    <p:embeddedFont>
      <p:font typeface="DM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DMSans-bold.fntdata"/><Relationship Id="rId10" Type="http://schemas.openxmlformats.org/officeDocument/2006/relationships/slide" Target="slides/slide5.xml"/><Relationship Id="rId21" Type="http://schemas.openxmlformats.org/officeDocument/2006/relationships/font" Target="fonts/DMSans-regular.fntdata"/><Relationship Id="rId13" Type="http://schemas.openxmlformats.org/officeDocument/2006/relationships/slide" Target="slides/slide8.xml"/><Relationship Id="rId24" Type="http://schemas.openxmlformats.org/officeDocument/2006/relationships/font" Target="fonts/DMSans-boldItalic.fntdata"/><Relationship Id="rId12" Type="http://schemas.openxmlformats.org/officeDocument/2006/relationships/slide" Target="slides/slide7.xml"/><Relationship Id="rId23" Type="http://schemas.openxmlformats.org/officeDocument/2006/relationships/font" Target="fonts/DMSa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2f758497b7_0_1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g32f758497b7_0_1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2f758497b7_0_8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g32f758497b7_0_8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245ab2d2cd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g2245ab2d2c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245ab2d2cd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g2245ab2d2cd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5000"/>
              </a:lnSpc>
              <a:spcBef>
                <a:spcPts val="500"/>
              </a:spcBef>
              <a:spcAft>
                <a:spcPts val="0"/>
              </a:spcAft>
              <a:buClr>
                <a:schemeClr val="dk1"/>
              </a:buClr>
              <a:buSzPts val="2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2f758497b7_0_9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g32f758497b7_0_9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2f758497b7_0_10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32f758497b7_0_10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2f758497b7_0_2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g32f758497b7_0_2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2f758497b7_0_3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32f758497b7_0_3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2f758497b7_0_4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g32f758497b7_0_4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2f758497b7_0_5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g32f758497b7_0_5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2f758497b7_0_6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g32f758497b7_0_6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2f758497b7_0_6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g32f758497b7_0_6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2f758497b7_0_7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g32f758497b7_0_7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261b996368_0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g1261b996368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1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9" name="Shape 9"/>
        <p:cNvGrpSpPr/>
        <p:nvPr/>
      </p:nvGrpSpPr>
      <p:grpSpPr>
        <a:xfrm>
          <a:off x="0" y="0"/>
          <a:ext cx="0" cy="0"/>
          <a:chOff x="0" y="0"/>
          <a:chExt cx="0" cy="0"/>
        </a:xfrm>
      </p:grpSpPr>
      <p:sp>
        <p:nvSpPr>
          <p:cNvPr id="10" name="Google Shape;10;p2"/>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 name="Google Shape;11;p2"/>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2" name="Google Shape;12;p2"/>
          <p:cNvPicPr preferRelativeResize="0"/>
          <p:nvPr/>
        </p:nvPicPr>
        <p:blipFill rotWithShape="1">
          <a:blip r:embed="rId2">
            <a:alphaModFix/>
          </a:blip>
          <a:srcRect b="0" l="0" r="0" t="0"/>
          <a:stretch/>
        </p:blipFill>
        <p:spPr>
          <a:xfrm>
            <a:off x="425340" y="344156"/>
            <a:ext cx="1927657" cy="1451104"/>
          </a:xfrm>
          <a:prstGeom prst="rect">
            <a:avLst/>
          </a:prstGeom>
          <a:noFill/>
          <a:ln>
            <a:noFill/>
          </a:ln>
        </p:spPr>
      </p:pic>
      <p:pic>
        <p:nvPicPr>
          <p:cNvPr id="13" name="Google Shape;13;p2"/>
          <p:cNvPicPr preferRelativeResize="0"/>
          <p:nvPr/>
        </p:nvPicPr>
        <p:blipFill rotWithShape="1">
          <a:blip r:embed="rId3">
            <a:alphaModFix/>
          </a:blip>
          <a:srcRect b="0" l="0" r="0" t="0"/>
          <a:stretch/>
        </p:blipFill>
        <p:spPr>
          <a:xfrm>
            <a:off x="7388584" y="5175849"/>
            <a:ext cx="1117062" cy="1332317"/>
          </a:xfrm>
          <a:prstGeom prst="rect">
            <a:avLst/>
          </a:prstGeom>
          <a:noFill/>
          <a:ln>
            <a:noFill/>
          </a:ln>
        </p:spPr>
      </p:pic>
      <p:sp>
        <p:nvSpPr>
          <p:cNvPr id="14" name="Google Shape;14;p2"/>
          <p:cNvSpPr/>
          <p:nvPr/>
        </p:nvSpPr>
        <p:spPr>
          <a:xfrm>
            <a:off x="0" y="0"/>
            <a:ext cx="9144000" cy="6858000"/>
          </a:xfrm>
          <a:prstGeom prst="rect">
            <a:avLst/>
          </a:prstGeom>
          <a:solidFill>
            <a:srgbClr val="472F9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
                <a:solidFill>
                  <a:srgbClr val="179FA2"/>
                </a:solidFill>
              </a:rPr>
              <a:t>`</a:t>
            </a:r>
            <a:endParaRPr b="0" i="0" sz="1400" u="none" cap="none" strike="noStrike">
              <a:solidFill>
                <a:srgbClr val="179FA2"/>
              </a:solidFill>
              <a:latin typeface="Arial"/>
              <a:ea typeface="Arial"/>
              <a:cs typeface="Arial"/>
              <a:sym typeface="Arial"/>
            </a:endParaRPr>
          </a:p>
        </p:txBody>
      </p:sp>
      <p:pic>
        <p:nvPicPr>
          <p:cNvPr id="15" name="Google Shape;15;p2"/>
          <p:cNvPicPr preferRelativeResize="0"/>
          <p:nvPr/>
        </p:nvPicPr>
        <p:blipFill rotWithShape="1">
          <a:blip r:embed="rId4">
            <a:alphaModFix/>
          </a:blip>
          <a:srcRect b="12049" l="0" r="0" t="0"/>
          <a:stretch/>
        </p:blipFill>
        <p:spPr>
          <a:xfrm>
            <a:off x="552450" y="469625"/>
            <a:ext cx="2057400" cy="1343108"/>
          </a:xfrm>
          <a:prstGeom prst="rect">
            <a:avLst/>
          </a:prstGeom>
          <a:solidFill>
            <a:srgbClr val="472F92"/>
          </a:solid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629841" y="457200"/>
            <a:ext cx="29493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p:nvPr>
            <p:ph idx="2" type="pic"/>
          </p:nvPr>
        </p:nvSpPr>
        <p:spPr>
          <a:xfrm>
            <a:off x="3887391" y="987426"/>
            <a:ext cx="4629300" cy="4873500"/>
          </a:xfrm>
          <a:prstGeom prst="rect">
            <a:avLst/>
          </a:prstGeom>
          <a:noFill/>
          <a:ln>
            <a:noFill/>
          </a:ln>
        </p:spPr>
      </p:sp>
      <p:sp>
        <p:nvSpPr>
          <p:cNvPr id="64" name="Google Shape;64;p11"/>
          <p:cNvSpPr txBox="1"/>
          <p:nvPr>
            <p:ph idx="1" type="body"/>
          </p:nvPr>
        </p:nvSpPr>
        <p:spPr>
          <a:xfrm>
            <a:off x="629841" y="2057400"/>
            <a:ext cx="29493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32E4D"/>
              </a:buClr>
              <a:buSzPts val="1600"/>
              <a:buNone/>
              <a:defRPr sz="1600"/>
            </a:lvl1pPr>
            <a:lvl2pPr indent="-228600" lvl="1" marL="914400" algn="l">
              <a:lnSpc>
                <a:spcPct val="90000"/>
              </a:lnSpc>
              <a:spcBef>
                <a:spcPts val="500"/>
              </a:spcBef>
              <a:spcAft>
                <a:spcPts val="0"/>
              </a:spcAft>
              <a:buClr>
                <a:srgbClr val="132E4D"/>
              </a:buClr>
              <a:buSzPts val="1400"/>
              <a:buNone/>
              <a:defRPr sz="1400"/>
            </a:lvl2pPr>
            <a:lvl3pPr indent="-228600" lvl="2" marL="1371600" algn="l">
              <a:lnSpc>
                <a:spcPct val="90000"/>
              </a:lnSpc>
              <a:spcBef>
                <a:spcPts val="500"/>
              </a:spcBef>
              <a:spcAft>
                <a:spcPts val="0"/>
              </a:spcAft>
              <a:buClr>
                <a:srgbClr val="132E4D"/>
              </a:buClr>
              <a:buSzPts val="1200"/>
              <a:buNone/>
              <a:defRPr sz="1200"/>
            </a:lvl3pPr>
            <a:lvl4pPr indent="-228600" lvl="3" marL="1828800" algn="l">
              <a:lnSpc>
                <a:spcPct val="90000"/>
              </a:lnSpc>
              <a:spcBef>
                <a:spcPts val="500"/>
              </a:spcBef>
              <a:spcAft>
                <a:spcPts val="0"/>
              </a:spcAft>
              <a:buClr>
                <a:srgbClr val="132E4D"/>
              </a:buClr>
              <a:buSzPts val="1000"/>
              <a:buNone/>
              <a:defRPr sz="1000"/>
            </a:lvl4pPr>
            <a:lvl5pPr indent="-228600" lvl="4" marL="2286000" algn="l">
              <a:lnSpc>
                <a:spcPct val="90000"/>
              </a:lnSpc>
              <a:spcBef>
                <a:spcPts val="500"/>
              </a:spcBef>
              <a:spcAft>
                <a:spcPts val="0"/>
              </a:spcAft>
              <a:buClr>
                <a:srgbClr val="132E4D"/>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1"/>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6" name="Google Shape;66;p11"/>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7" name="Google Shape;67;p11"/>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628650" y="365127"/>
            <a:ext cx="7886700" cy="831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 type="body"/>
          </p:nvPr>
        </p:nvSpPr>
        <p:spPr>
          <a:xfrm rot="5400000">
            <a:off x="2364301" y="26017"/>
            <a:ext cx="4415400"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32E4D"/>
              </a:buClr>
              <a:buSzPts val="1800"/>
              <a:buChar char="•"/>
              <a:defRPr/>
            </a:lvl1pPr>
            <a:lvl2pPr indent="-342900" lvl="1" marL="914400" algn="l">
              <a:lnSpc>
                <a:spcPct val="90000"/>
              </a:lnSpc>
              <a:spcBef>
                <a:spcPts val="500"/>
              </a:spcBef>
              <a:spcAft>
                <a:spcPts val="0"/>
              </a:spcAft>
              <a:buClr>
                <a:srgbClr val="132E4D"/>
              </a:buClr>
              <a:buSzPts val="1800"/>
              <a:buChar char="•"/>
              <a:defRPr/>
            </a:lvl2pPr>
            <a:lvl3pPr indent="-342900" lvl="2" marL="1371600" algn="l">
              <a:lnSpc>
                <a:spcPct val="90000"/>
              </a:lnSpc>
              <a:spcBef>
                <a:spcPts val="500"/>
              </a:spcBef>
              <a:spcAft>
                <a:spcPts val="0"/>
              </a:spcAft>
              <a:buClr>
                <a:srgbClr val="132E4D"/>
              </a:buClr>
              <a:buSzPts val="1800"/>
              <a:buChar char="•"/>
              <a:defRPr/>
            </a:lvl3pPr>
            <a:lvl4pPr indent="-342900" lvl="3" marL="1828800" algn="l">
              <a:lnSpc>
                <a:spcPct val="90000"/>
              </a:lnSpc>
              <a:spcBef>
                <a:spcPts val="500"/>
              </a:spcBef>
              <a:spcAft>
                <a:spcPts val="0"/>
              </a:spcAft>
              <a:buClr>
                <a:srgbClr val="132E4D"/>
              </a:buClr>
              <a:buSzPts val="1800"/>
              <a:buChar char="•"/>
              <a:defRPr/>
            </a:lvl4pPr>
            <a:lvl5pPr indent="-342900" lvl="4" marL="2286000" algn="l">
              <a:lnSpc>
                <a:spcPct val="90000"/>
              </a:lnSpc>
              <a:spcBef>
                <a:spcPts val="500"/>
              </a:spcBef>
              <a:spcAft>
                <a:spcPts val="0"/>
              </a:spcAft>
              <a:buClr>
                <a:srgbClr val="132E4D"/>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2"/>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2" name="Google Shape;72;p12"/>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3" name="Google Shape;73;p12"/>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4623601" y="2285276"/>
            <a:ext cx="5811900" cy="19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 type="body"/>
          </p:nvPr>
        </p:nvSpPr>
        <p:spPr>
          <a:xfrm rot="5400000">
            <a:off x="623025" y="370674"/>
            <a:ext cx="5811900" cy="5800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32E4D"/>
              </a:buClr>
              <a:buSzPts val="1800"/>
              <a:buChar char="•"/>
              <a:defRPr/>
            </a:lvl1pPr>
            <a:lvl2pPr indent="-342900" lvl="1" marL="914400" algn="l">
              <a:lnSpc>
                <a:spcPct val="90000"/>
              </a:lnSpc>
              <a:spcBef>
                <a:spcPts val="500"/>
              </a:spcBef>
              <a:spcAft>
                <a:spcPts val="0"/>
              </a:spcAft>
              <a:buClr>
                <a:srgbClr val="132E4D"/>
              </a:buClr>
              <a:buSzPts val="1800"/>
              <a:buChar char="•"/>
              <a:defRPr/>
            </a:lvl2pPr>
            <a:lvl3pPr indent="-342900" lvl="2" marL="1371600" algn="l">
              <a:lnSpc>
                <a:spcPct val="90000"/>
              </a:lnSpc>
              <a:spcBef>
                <a:spcPts val="500"/>
              </a:spcBef>
              <a:spcAft>
                <a:spcPts val="0"/>
              </a:spcAft>
              <a:buClr>
                <a:srgbClr val="132E4D"/>
              </a:buClr>
              <a:buSzPts val="1800"/>
              <a:buChar char="•"/>
              <a:defRPr/>
            </a:lvl3pPr>
            <a:lvl4pPr indent="-342900" lvl="3" marL="1828800" algn="l">
              <a:lnSpc>
                <a:spcPct val="90000"/>
              </a:lnSpc>
              <a:spcBef>
                <a:spcPts val="500"/>
              </a:spcBef>
              <a:spcAft>
                <a:spcPts val="0"/>
              </a:spcAft>
              <a:buClr>
                <a:srgbClr val="132E4D"/>
              </a:buClr>
              <a:buSzPts val="1800"/>
              <a:buChar char="•"/>
              <a:defRPr/>
            </a:lvl4pPr>
            <a:lvl5pPr indent="-342900" lvl="4" marL="2286000" algn="l">
              <a:lnSpc>
                <a:spcPct val="90000"/>
              </a:lnSpc>
              <a:spcBef>
                <a:spcPts val="500"/>
              </a:spcBef>
              <a:spcAft>
                <a:spcPts val="0"/>
              </a:spcAft>
              <a:buClr>
                <a:srgbClr val="132E4D"/>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3"/>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8" name="Google Shape;78;p13"/>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9" name="Google Shape;79;p13"/>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80" name="Google Shape;80;p13"/>
          <p:cNvSpPr/>
          <p:nvPr/>
        </p:nvSpPr>
        <p:spPr>
          <a:xfrm>
            <a:off x="0" y="0"/>
            <a:ext cx="9144000" cy="6858000"/>
          </a:xfrm>
          <a:prstGeom prst="rect">
            <a:avLst/>
          </a:prstGeom>
          <a:solidFill>
            <a:srgbClr val="179F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79FA2"/>
              </a:solidFill>
              <a:latin typeface="Arial"/>
              <a:ea typeface="Arial"/>
              <a:cs typeface="Arial"/>
              <a:sym typeface="Arial"/>
            </a:endParaRPr>
          </a:p>
        </p:txBody>
      </p:sp>
      <p:pic>
        <p:nvPicPr>
          <p:cNvPr id="81" name="Google Shape;81;p13"/>
          <p:cNvPicPr preferRelativeResize="0"/>
          <p:nvPr/>
        </p:nvPicPr>
        <p:blipFill rotWithShape="1">
          <a:blip r:embed="rId2">
            <a:alphaModFix/>
          </a:blip>
          <a:srcRect b="0" l="0" r="0" t="0"/>
          <a:stretch/>
        </p:blipFill>
        <p:spPr>
          <a:xfrm>
            <a:off x="425340" y="344156"/>
            <a:ext cx="1927657" cy="1451104"/>
          </a:xfrm>
          <a:prstGeom prst="rect">
            <a:avLst/>
          </a:prstGeom>
          <a:noFill/>
          <a:ln>
            <a:noFill/>
          </a:ln>
        </p:spPr>
      </p:pic>
      <p:pic>
        <p:nvPicPr>
          <p:cNvPr id="82" name="Google Shape;82;p13"/>
          <p:cNvPicPr preferRelativeResize="0"/>
          <p:nvPr/>
        </p:nvPicPr>
        <p:blipFill rotWithShape="1">
          <a:blip r:embed="rId3">
            <a:alphaModFix/>
          </a:blip>
          <a:srcRect b="0" l="0" r="0" t="0"/>
          <a:stretch/>
        </p:blipFill>
        <p:spPr>
          <a:xfrm>
            <a:off x="7388584" y="5175849"/>
            <a:ext cx="1117062" cy="133231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p:spTree>
      <p:nvGrpSpPr>
        <p:cNvPr id="83" name="Shape 83"/>
        <p:cNvGrpSpPr/>
        <p:nvPr/>
      </p:nvGrpSpPr>
      <p:grpSpPr>
        <a:xfrm>
          <a:off x="0" y="0"/>
          <a:ext cx="0" cy="0"/>
          <a:chOff x="0" y="0"/>
          <a:chExt cx="0" cy="0"/>
        </a:xfrm>
      </p:grpSpPr>
      <p:sp>
        <p:nvSpPr>
          <p:cNvPr id="84" name="Google Shape;84;p14"/>
          <p:cNvSpPr txBox="1"/>
          <p:nvPr>
            <p:ph type="ctrTitle"/>
          </p:nvPr>
        </p:nvSpPr>
        <p:spPr>
          <a:xfrm>
            <a:off x="685800" y="1122363"/>
            <a:ext cx="77724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3F3F3F"/>
              </a:buClr>
              <a:buSzPts val="3600"/>
              <a:buFont typeface="Arial"/>
              <a:buNone/>
              <a:defRPr sz="3600">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4"/>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6" name="Google Shape;86;p14"/>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 Slide_2">
    <p:spTree>
      <p:nvGrpSpPr>
        <p:cNvPr id="87" name="Shape 87"/>
        <p:cNvGrpSpPr/>
        <p:nvPr/>
      </p:nvGrpSpPr>
      <p:grpSpPr>
        <a:xfrm>
          <a:off x="0" y="0"/>
          <a:ext cx="0" cy="0"/>
          <a:chOff x="0" y="0"/>
          <a:chExt cx="0" cy="0"/>
        </a:xfrm>
      </p:grpSpPr>
      <p:sp>
        <p:nvSpPr>
          <p:cNvPr id="88" name="Google Shape;88;p15"/>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9" name="Google Shape;89;p15"/>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90" name="Google Shape;90;p15"/>
          <p:cNvPicPr preferRelativeResize="0"/>
          <p:nvPr/>
        </p:nvPicPr>
        <p:blipFill rotWithShape="1">
          <a:blip r:embed="rId2">
            <a:alphaModFix/>
          </a:blip>
          <a:srcRect b="0" l="0" r="0" t="0"/>
          <a:stretch/>
        </p:blipFill>
        <p:spPr>
          <a:xfrm>
            <a:off x="425340" y="344156"/>
            <a:ext cx="1927657" cy="1451104"/>
          </a:xfrm>
          <a:prstGeom prst="rect">
            <a:avLst/>
          </a:prstGeom>
          <a:noFill/>
          <a:ln>
            <a:noFill/>
          </a:ln>
        </p:spPr>
      </p:pic>
      <p:pic>
        <p:nvPicPr>
          <p:cNvPr id="91" name="Google Shape;91;p15"/>
          <p:cNvPicPr preferRelativeResize="0"/>
          <p:nvPr/>
        </p:nvPicPr>
        <p:blipFill rotWithShape="1">
          <a:blip r:embed="rId3">
            <a:alphaModFix/>
          </a:blip>
          <a:srcRect b="0" l="0" r="0" t="0"/>
          <a:stretch/>
        </p:blipFill>
        <p:spPr>
          <a:xfrm>
            <a:off x="7388584" y="5175849"/>
            <a:ext cx="1117062" cy="1332317"/>
          </a:xfrm>
          <a:prstGeom prst="rect">
            <a:avLst/>
          </a:prstGeom>
          <a:noFill/>
          <a:ln>
            <a:noFill/>
          </a:ln>
        </p:spPr>
      </p:pic>
      <p:sp>
        <p:nvSpPr>
          <p:cNvPr id="92" name="Google Shape;92;p15"/>
          <p:cNvSpPr/>
          <p:nvPr/>
        </p:nvSpPr>
        <p:spPr>
          <a:xfrm>
            <a:off x="0" y="0"/>
            <a:ext cx="9144000" cy="6858000"/>
          </a:xfrm>
          <a:prstGeom prst="rect">
            <a:avLst/>
          </a:prstGeom>
          <a:solidFill>
            <a:srgbClr val="472F9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
                <a:solidFill>
                  <a:srgbClr val="179FA2"/>
                </a:solidFill>
              </a:rPr>
              <a:t>`</a:t>
            </a:r>
            <a:endParaRPr b="0" i="0" sz="1400" u="none" cap="none" strike="noStrike">
              <a:solidFill>
                <a:srgbClr val="179FA2"/>
              </a:solidFill>
              <a:latin typeface="Arial"/>
              <a:ea typeface="Arial"/>
              <a:cs typeface="Arial"/>
              <a:sym typeface="Arial"/>
            </a:endParaRPr>
          </a:p>
        </p:txBody>
      </p:sp>
      <p:pic>
        <p:nvPicPr>
          <p:cNvPr id="93" name="Google Shape;93;p15"/>
          <p:cNvPicPr preferRelativeResize="0"/>
          <p:nvPr/>
        </p:nvPicPr>
        <p:blipFill rotWithShape="1">
          <a:blip r:embed="rId2">
            <a:alphaModFix/>
          </a:blip>
          <a:srcRect b="11150" l="0" r="0" t="0"/>
          <a:stretch/>
        </p:blipFill>
        <p:spPr>
          <a:xfrm>
            <a:off x="577750" y="496551"/>
            <a:ext cx="1927651" cy="1289274"/>
          </a:xfrm>
          <a:prstGeom prst="rect">
            <a:avLst/>
          </a:prstGeom>
          <a:noFill/>
          <a:ln>
            <a:noFill/>
          </a:ln>
        </p:spPr>
      </p:pic>
      <p:sp>
        <p:nvSpPr>
          <p:cNvPr id="94" name="Google Shape;94;p15"/>
          <p:cNvSpPr txBox="1"/>
          <p:nvPr>
            <p:ph type="ctrTitle"/>
          </p:nvPr>
        </p:nvSpPr>
        <p:spPr>
          <a:xfrm>
            <a:off x="685800" y="1122363"/>
            <a:ext cx="77724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FFCD41"/>
              </a:buClr>
              <a:buSzPts val="3600"/>
              <a:buFont typeface="Arial"/>
              <a:buNone/>
              <a:defRPr sz="3600">
                <a:solidFill>
                  <a:srgbClr val="FFCD41"/>
                </a:solidFill>
              </a:defRPr>
            </a:lvl1pPr>
            <a:lvl2pPr lvl="1" algn="l">
              <a:lnSpc>
                <a:spcPct val="100000"/>
              </a:lnSpc>
              <a:spcBef>
                <a:spcPts val="0"/>
              </a:spcBef>
              <a:spcAft>
                <a:spcPts val="0"/>
              </a:spcAft>
              <a:buClr>
                <a:srgbClr val="FFCD41"/>
              </a:buClr>
              <a:buSzPts val="1400"/>
              <a:buNone/>
              <a:defRPr>
                <a:solidFill>
                  <a:srgbClr val="FFCD41"/>
                </a:solidFill>
              </a:defRPr>
            </a:lvl2pPr>
            <a:lvl3pPr lvl="2" algn="l">
              <a:lnSpc>
                <a:spcPct val="100000"/>
              </a:lnSpc>
              <a:spcBef>
                <a:spcPts val="0"/>
              </a:spcBef>
              <a:spcAft>
                <a:spcPts val="0"/>
              </a:spcAft>
              <a:buClr>
                <a:srgbClr val="FFCD41"/>
              </a:buClr>
              <a:buSzPts val="1400"/>
              <a:buNone/>
              <a:defRPr>
                <a:solidFill>
                  <a:srgbClr val="FFCD41"/>
                </a:solidFill>
              </a:defRPr>
            </a:lvl3pPr>
            <a:lvl4pPr lvl="3" algn="l">
              <a:lnSpc>
                <a:spcPct val="100000"/>
              </a:lnSpc>
              <a:spcBef>
                <a:spcPts val="0"/>
              </a:spcBef>
              <a:spcAft>
                <a:spcPts val="0"/>
              </a:spcAft>
              <a:buClr>
                <a:srgbClr val="FFCD41"/>
              </a:buClr>
              <a:buSzPts val="1400"/>
              <a:buNone/>
              <a:defRPr>
                <a:solidFill>
                  <a:srgbClr val="FFCD41"/>
                </a:solidFill>
              </a:defRPr>
            </a:lvl4pPr>
            <a:lvl5pPr lvl="4" algn="l">
              <a:lnSpc>
                <a:spcPct val="100000"/>
              </a:lnSpc>
              <a:spcBef>
                <a:spcPts val="0"/>
              </a:spcBef>
              <a:spcAft>
                <a:spcPts val="0"/>
              </a:spcAft>
              <a:buClr>
                <a:srgbClr val="FFCD41"/>
              </a:buClr>
              <a:buSzPts val="1400"/>
              <a:buNone/>
              <a:defRPr>
                <a:solidFill>
                  <a:srgbClr val="FFCD41"/>
                </a:solidFill>
              </a:defRPr>
            </a:lvl5pPr>
            <a:lvl6pPr lvl="5" algn="l">
              <a:lnSpc>
                <a:spcPct val="100000"/>
              </a:lnSpc>
              <a:spcBef>
                <a:spcPts val="0"/>
              </a:spcBef>
              <a:spcAft>
                <a:spcPts val="0"/>
              </a:spcAft>
              <a:buClr>
                <a:srgbClr val="FFCD41"/>
              </a:buClr>
              <a:buSzPts val="1400"/>
              <a:buNone/>
              <a:defRPr>
                <a:solidFill>
                  <a:srgbClr val="FFCD41"/>
                </a:solidFill>
              </a:defRPr>
            </a:lvl6pPr>
            <a:lvl7pPr lvl="6" algn="l">
              <a:lnSpc>
                <a:spcPct val="100000"/>
              </a:lnSpc>
              <a:spcBef>
                <a:spcPts val="0"/>
              </a:spcBef>
              <a:spcAft>
                <a:spcPts val="0"/>
              </a:spcAft>
              <a:buClr>
                <a:srgbClr val="FFCD41"/>
              </a:buClr>
              <a:buSzPts val="1400"/>
              <a:buNone/>
              <a:defRPr>
                <a:solidFill>
                  <a:srgbClr val="FFCD41"/>
                </a:solidFill>
              </a:defRPr>
            </a:lvl7pPr>
            <a:lvl8pPr lvl="7" algn="l">
              <a:lnSpc>
                <a:spcPct val="100000"/>
              </a:lnSpc>
              <a:spcBef>
                <a:spcPts val="0"/>
              </a:spcBef>
              <a:spcAft>
                <a:spcPts val="0"/>
              </a:spcAft>
              <a:buClr>
                <a:srgbClr val="FFCD41"/>
              </a:buClr>
              <a:buSzPts val="1400"/>
              <a:buNone/>
              <a:defRPr>
                <a:solidFill>
                  <a:srgbClr val="FFCD41"/>
                </a:solidFill>
              </a:defRPr>
            </a:lvl8pPr>
            <a:lvl9pPr lvl="8" algn="l">
              <a:lnSpc>
                <a:spcPct val="100000"/>
              </a:lnSpc>
              <a:spcBef>
                <a:spcPts val="0"/>
              </a:spcBef>
              <a:spcAft>
                <a:spcPts val="0"/>
              </a:spcAft>
              <a:buClr>
                <a:srgbClr val="FFCD41"/>
              </a:buClr>
              <a:buSzPts val="1400"/>
              <a:buNone/>
              <a:defRPr>
                <a:solidFill>
                  <a:srgbClr val="FFCD4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_5">
    <p:spTree>
      <p:nvGrpSpPr>
        <p:cNvPr id="95" name="Shape 95"/>
        <p:cNvGrpSpPr/>
        <p:nvPr/>
      </p:nvGrpSpPr>
      <p:grpSpPr>
        <a:xfrm>
          <a:off x="0" y="0"/>
          <a:ext cx="0" cy="0"/>
          <a:chOff x="0" y="0"/>
          <a:chExt cx="0" cy="0"/>
        </a:xfrm>
      </p:grpSpPr>
      <p:sp>
        <p:nvSpPr>
          <p:cNvPr id="96" name="Google Shape;96;p16"/>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7" name="Google Shape;97;p16"/>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98" name="Google Shape;98;p16"/>
          <p:cNvPicPr preferRelativeResize="0"/>
          <p:nvPr/>
        </p:nvPicPr>
        <p:blipFill rotWithShape="1">
          <a:blip r:embed="rId2">
            <a:alphaModFix/>
          </a:blip>
          <a:srcRect b="0" l="0" r="0" t="0"/>
          <a:stretch/>
        </p:blipFill>
        <p:spPr>
          <a:xfrm>
            <a:off x="425340" y="344156"/>
            <a:ext cx="1927657" cy="1451104"/>
          </a:xfrm>
          <a:prstGeom prst="rect">
            <a:avLst/>
          </a:prstGeom>
          <a:noFill/>
          <a:ln>
            <a:noFill/>
          </a:ln>
        </p:spPr>
      </p:pic>
      <p:pic>
        <p:nvPicPr>
          <p:cNvPr id="99" name="Google Shape;99;p16"/>
          <p:cNvPicPr preferRelativeResize="0"/>
          <p:nvPr/>
        </p:nvPicPr>
        <p:blipFill rotWithShape="1">
          <a:blip r:embed="rId3">
            <a:alphaModFix/>
          </a:blip>
          <a:srcRect b="0" l="0" r="0" t="0"/>
          <a:stretch/>
        </p:blipFill>
        <p:spPr>
          <a:xfrm>
            <a:off x="7388584" y="5175849"/>
            <a:ext cx="1117062" cy="1332317"/>
          </a:xfrm>
          <a:prstGeom prst="rect">
            <a:avLst/>
          </a:prstGeom>
          <a:noFill/>
          <a:ln>
            <a:noFill/>
          </a:ln>
        </p:spPr>
      </p:pic>
      <p:sp>
        <p:nvSpPr>
          <p:cNvPr id="100" name="Google Shape;100;p16"/>
          <p:cNvSpPr/>
          <p:nvPr/>
        </p:nvSpPr>
        <p:spPr>
          <a:xfrm>
            <a:off x="0" y="0"/>
            <a:ext cx="9144000" cy="6858000"/>
          </a:xfrm>
          <a:prstGeom prst="rect">
            <a:avLst/>
          </a:prstGeom>
          <a:solidFill>
            <a:srgbClr val="472F9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
                <a:solidFill>
                  <a:srgbClr val="179FA2"/>
                </a:solidFill>
              </a:rPr>
              <a:t>`</a:t>
            </a:r>
            <a:endParaRPr b="0" i="0" sz="1400" u="none" cap="none" strike="noStrike">
              <a:solidFill>
                <a:srgbClr val="179FA2"/>
              </a:solidFill>
              <a:latin typeface="Arial"/>
              <a:ea typeface="Arial"/>
              <a:cs typeface="Arial"/>
              <a:sym typeface="Arial"/>
            </a:endParaRPr>
          </a:p>
        </p:txBody>
      </p:sp>
      <p:pic>
        <p:nvPicPr>
          <p:cNvPr id="101" name="Google Shape;101;p16"/>
          <p:cNvPicPr preferRelativeResize="0"/>
          <p:nvPr/>
        </p:nvPicPr>
        <p:blipFill rotWithShape="1">
          <a:blip r:embed="rId2">
            <a:alphaModFix/>
          </a:blip>
          <a:srcRect b="11150" l="0" r="0" t="0"/>
          <a:stretch/>
        </p:blipFill>
        <p:spPr>
          <a:xfrm>
            <a:off x="577750" y="496551"/>
            <a:ext cx="1927651" cy="1289274"/>
          </a:xfrm>
          <a:prstGeom prst="rect">
            <a:avLst/>
          </a:prstGeom>
          <a:noFill/>
          <a:ln>
            <a:noFill/>
          </a:ln>
        </p:spPr>
      </p:pic>
      <p:sp>
        <p:nvSpPr>
          <p:cNvPr id="102" name="Google Shape;102;p16"/>
          <p:cNvSpPr txBox="1"/>
          <p:nvPr>
            <p:ph type="ctrTitle"/>
          </p:nvPr>
        </p:nvSpPr>
        <p:spPr>
          <a:xfrm>
            <a:off x="685800" y="1122363"/>
            <a:ext cx="77724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FFCD41"/>
              </a:buClr>
              <a:buSzPts val="3600"/>
              <a:buFont typeface="Arial"/>
              <a:buNone/>
              <a:defRPr sz="3600">
                <a:solidFill>
                  <a:srgbClr val="FFCD41"/>
                </a:solidFill>
              </a:defRPr>
            </a:lvl1pPr>
            <a:lvl2pPr lvl="1" algn="l">
              <a:lnSpc>
                <a:spcPct val="100000"/>
              </a:lnSpc>
              <a:spcBef>
                <a:spcPts val="0"/>
              </a:spcBef>
              <a:spcAft>
                <a:spcPts val="0"/>
              </a:spcAft>
              <a:buClr>
                <a:srgbClr val="FFCD41"/>
              </a:buClr>
              <a:buSzPts val="1400"/>
              <a:buNone/>
              <a:defRPr>
                <a:solidFill>
                  <a:srgbClr val="FFCD41"/>
                </a:solidFill>
              </a:defRPr>
            </a:lvl2pPr>
            <a:lvl3pPr lvl="2" algn="l">
              <a:lnSpc>
                <a:spcPct val="100000"/>
              </a:lnSpc>
              <a:spcBef>
                <a:spcPts val="0"/>
              </a:spcBef>
              <a:spcAft>
                <a:spcPts val="0"/>
              </a:spcAft>
              <a:buClr>
                <a:srgbClr val="FFCD41"/>
              </a:buClr>
              <a:buSzPts val="1400"/>
              <a:buNone/>
              <a:defRPr>
                <a:solidFill>
                  <a:srgbClr val="FFCD41"/>
                </a:solidFill>
              </a:defRPr>
            </a:lvl3pPr>
            <a:lvl4pPr lvl="3" algn="l">
              <a:lnSpc>
                <a:spcPct val="100000"/>
              </a:lnSpc>
              <a:spcBef>
                <a:spcPts val="0"/>
              </a:spcBef>
              <a:spcAft>
                <a:spcPts val="0"/>
              </a:spcAft>
              <a:buClr>
                <a:srgbClr val="FFCD41"/>
              </a:buClr>
              <a:buSzPts val="1400"/>
              <a:buNone/>
              <a:defRPr>
                <a:solidFill>
                  <a:srgbClr val="FFCD41"/>
                </a:solidFill>
              </a:defRPr>
            </a:lvl4pPr>
            <a:lvl5pPr lvl="4" algn="l">
              <a:lnSpc>
                <a:spcPct val="100000"/>
              </a:lnSpc>
              <a:spcBef>
                <a:spcPts val="0"/>
              </a:spcBef>
              <a:spcAft>
                <a:spcPts val="0"/>
              </a:spcAft>
              <a:buClr>
                <a:srgbClr val="FFCD41"/>
              </a:buClr>
              <a:buSzPts val="1400"/>
              <a:buNone/>
              <a:defRPr>
                <a:solidFill>
                  <a:srgbClr val="FFCD41"/>
                </a:solidFill>
              </a:defRPr>
            </a:lvl5pPr>
            <a:lvl6pPr lvl="5" algn="l">
              <a:lnSpc>
                <a:spcPct val="100000"/>
              </a:lnSpc>
              <a:spcBef>
                <a:spcPts val="0"/>
              </a:spcBef>
              <a:spcAft>
                <a:spcPts val="0"/>
              </a:spcAft>
              <a:buClr>
                <a:srgbClr val="FFCD41"/>
              </a:buClr>
              <a:buSzPts val="1400"/>
              <a:buNone/>
              <a:defRPr>
                <a:solidFill>
                  <a:srgbClr val="FFCD41"/>
                </a:solidFill>
              </a:defRPr>
            </a:lvl6pPr>
            <a:lvl7pPr lvl="6" algn="l">
              <a:lnSpc>
                <a:spcPct val="100000"/>
              </a:lnSpc>
              <a:spcBef>
                <a:spcPts val="0"/>
              </a:spcBef>
              <a:spcAft>
                <a:spcPts val="0"/>
              </a:spcAft>
              <a:buClr>
                <a:srgbClr val="FFCD41"/>
              </a:buClr>
              <a:buSzPts val="1400"/>
              <a:buNone/>
              <a:defRPr>
                <a:solidFill>
                  <a:srgbClr val="FFCD41"/>
                </a:solidFill>
              </a:defRPr>
            </a:lvl7pPr>
            <a:lvl8pPr lvl="7" algn="l">
              <a:lnSpc>
                <a:spcPct val="100000"/>
              </a:lnSpc>
              <a:spcBef>
                <a:spcPts val="0"/>
              </a:spcBef>
              <a:spcAft>
                <a:spcPts val="0"/>
              </a:spcAft>
              <a:buClr>
                <a:srgbClr val="FFCD41"/>
              </a:buClr>
              <a:buSzPts val="1400"/>
              <a:buNone/>
              <a:defRPr>
                <a:solidFill>
                  <a:srgbClr val="FFCD41"/>
                </a:solidFill>
              </a:defRPr>
            </a:lvl8pPr>
            <a:lvl9pPr lvl="8" algn="l">
              <a:lnSpc>
                <a:spcPct val="100000"/>
              </a:lnSpc>
              <a:spcBef>
                <a:spcPts val="0"/>
              </a:spcBef>
              <a:spcAft>
                <a:spcPts val="0"/>
              </a:spcAft>
              <a:buClr>
                <a:srgbClr val="FFCD41"/>
              </a:buClr>
              <a:buSzPts val="1400"/>
              <a:buNone/>
              <a:defRPr>
                <a:solidFill>
                  <a:srgbClr val="FFCD4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p:cSld name="Title Slide_4">
    <p:spTree>
      <p:nvGrpSpPr>
        <p:cNvPr id="103" name="Shape 103"/>
        <p:cNvGrpSpPr/>
        <p:nvPr/>
      </p:nvGrpSpPr>
      <p:grpSpPr>
        <a:xfrm>
          <a:off x="0" y="0"/>
          <a:ext cx="0" cy="0"/>
          <a:chOff x="0" y="0"/>
          <a:chExt cx="0" cy="0"/>
        </a:xfrm>
      </p:grpSpPr>
      <p:sp>
        <p:nvSpPr>
          <p:cNvPr id="104" name="Google Shape;104;p17"/>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5" name="Google Shape;105;p17"/>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id="106" name="Google Shape;106;p17"/>
          <p:cNvPicPr preferRelativeResize="0"/>
          <p:nvPr/>
        </p:nvPicPr>
        <p:blipFill rotWithShape="1">
          <a:blip r:embed="rId2">
            <a:alphaModFix/>
          </a:blip>
          <a:srcRect b="0" l="0" r="0" t="0"/>
          <a:stretch/>
        </p:blipFill>
        <p:spPr>
          <a:xfrm>
            <a:off x="425340" y="344156"/>
            <a:ext cx="1927657" cy="1451104"/>
          </a:xfrm>
          <a:prstGeom prst="rect">
            <a:avLst/>
          </a:prstGeom>
          <a:noFill/>
          <a:ln>
            <a:noFill/>
          </a:ln>
        </p:spPr>
      </p:pic>
      <p:pic>
        <p:nvPicPr>
          <p:cNvPr id="107" name="Google Shape;107;p17"/>
          <p:cNvPicPr preferRelativeResize="0"/>
          <p:nvPr/>
        </p:nvPicPr>
        <p:blipFill rotWithShape="1">
          <a:blip r:embed="rId3">
            <a:alphaModFix/>
          </a:blip>
          <a:srcRect b="0" l="0" r="0" t="0"/>
          <a:stretch/>
        </p:blipFill>
        <p:spPr>
          <a:xfrm>
            <a:off x="7388584" y="5175849"/>
            <a:ext cx="1117062" cy="1332317"/>
          </a:xfrm>
          <a:prstGeom prst="rect">
            <a:avLst/>
          </a:prstGeom>
          <a:noFill/>
          <a:ln>
            <a:noFill/>
          </a:ln>
        </p:spPr>
      </p:pic>
      <p:sp>
        <p:nvSpPr>
          <p:cNvPr id="108" name="Google Shape;108;p17"/>
          <p:cNvSpPr/>
          <p:nvPr/>
        </p:nvSpPr>
        <p:spPr>
          <a:xfrm>
            <a:off x="0" y="0"/>
            <a:ext cx="9144000" cy="6858000"/>
          </a:xfrm>
          <a:prstGeom prst="rect">
            <a:avLst/>
          </a:prstGeom>
          <a:solidFill>
            <a:srgbClr val="472F9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
                <a:solidFill>
                  <a:srgbClr val="179FA2"/>
                </a:solidFill>
              </a:rPr>
              <a:t>`</a:t>
            </a:r>
            <a:endParaRPr b="0" i="0" sz="1400" u="none" cap="none" strike="noStrike">
              <a:solidFill>
                <a:srgbClr val="179FA2"/>
              </a:solidFill>
              <a:latin typeface="Arial"/>
              <a:ea typeface="Arial"/>
              <a:cs typeface="Arial"/>
              <a:sym typeface="Arial"/>
            </a:endParaRPr>
          </a:p>
        </p:txBody>
      </p:sp>
      <p:pic>
        <p:nvPicPr>
          <p:cNvPr id="109" name="Google Shape;109;p17"/>
          <p:cNvPicPr preferRelativeResize="0"/>
          <p:nvPr/>
        </p:nvPicPr>
        <p:blipFill rotWithShape="1">
          <a:blip r:embed="rId2">
            <a:alphaModFix/>
          </a:blip>
          <a:srcRect b="11150" l="0" r="0" t="0"/>
          <a:stretch/>
        </p:blipFill>
        <p:spPr>
          <a:xfrm>
            <a:off x="577750" y="496551"/>
            <a:ext cx="1927651" cy="128927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_6">
    <p:spTree>
      <p:nvGrpSpPr>
        <p:cNvPr id="110" name="Shape 110"/>
        <p:cNvGrpSpPr/>
        <p:nvPr/>
      </p:nvGrpSpPr>
      <p:grpSpPr>
        <a:xfrm>
          <a:off x="0" y="0"/>
          <a:ext cx="0" cy="0"/>
          <a:chOff x="0" y="0"/>
          <a:chExt cx="0" cy="0"/>
        </a:xfrm>
      </p:grpSpPr>
      <p:sp>
        <p:nvSpPr>
          <p:cNvPr id="111" name="Google Shape;111;p18"/>
          <p:cNvSpPr txBox="1"/>
          <p:nvPr>
            <p:ph type="ctrTitle"/>
          </p:nvPr>
        </p:nvSpPr>
        <p:spPr>
          <a:xfrm>
            <a:off x="685800" y="1122363"/>
            <a:ext cx="77724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3F3F3F"/>
              </a:buClr>
              <a:buSzPts val="3600"/>
              <a:buFont typeface="Arial"/>
              <a:buNone/>
              <a:defRPr sz="3600">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18"/>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3" name="Google Shape;113;p18"/>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4" name="Google Shape;114;p18"/>
          <p:cNvSpPr/>
          <p:nvPr/>
        </p:nvSpPr>
        <p:spPr>
          <a:xfrm>
            <a:off x="0" y="0"/>
            <a:ext cx="9144000" cy="6858000"/>
          </a:xfrm>
          <a:prstGeom prst="rect">
            <a:avLst/>
          </a:prstGeom>
          <a:solidFill>
            <a:srgbClr val="479F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id="115" name="Google Shape;115;p18"/>
          <p:cNvPicPr preferRelativeResize="0"/>
          <p:nvPr/>
        </p:nvPicPr>
        <p:blipFill rotWithShape="1">
          <a:blip r:embed="rId2">
            <a:alphaModFix/>
          </a:blip>
          <a:srcRect b="12010" l="0" r="0" t="0"/>
          <a:stretch/>
        </p:blipFill>
        <p:spPr>
          <a:xfrm>
            <a:off x="356775" y="274950"/>
            <a:ext cx="1996225" cy="1264429"/>
          </a:xfrm>
          <a:prstGeom prst="rect">
            <a:avLst/>
          </a:prstGeom>
          <a:noFill/>
          <a:ln>
            <a:noFill/>
          </a:ln>
        </p:spPr>
      </p:pic>
      <p:pic>
        <p:nvPicPr>
          <p:cNvPr id="116" name="Google Shape;116;p18"/>
          <p:cNvPicPr preferRelativeResize="0"/>
          <p:nvPr/>
        </p:nvPicPr>
        <p:blipFill rotWithShape="1">
          <a:blip r:embed="rId3">
            <a:alphaModFix/>
          </a:blip>
          <a:srcRect b="0" l="0" r="0" t="0"/>
          <a:stretch/>
        </p:blipFill>
        <p:spPr>
          <a:xfrm>
            <a:off x="7600441" y="5152662"/>
            <a:ext cx="1086359" cy="132805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 Slide_7">
    <p:spTree>
      <p:nvGrpSpPr>
        <p:cNvPr id="117" name="Shape 117"/>
        <p:cNvGrpSpPr/>
        <p:nvPr/>
      </p:nvGrpSpPr>
      <p:grpSpPr>
        <a:xfrm>
          <a:off x="0" y="0"/>
          <a:ext cx="0" cy="0"/>
          <a:chOff x="0" y="0"/>
          <a:chExt cx="0" cy="0"/>
        </a:xfrm>
      </p:grpSpPr>
      <p:sp>
        <p:nvSpPr>
          <p:cNvPr id="118" name="Google Shape;118;p19"/>
          <p:cNvSpPr txBox="1"/>
          <p:nvPr>
            <p:ph type="ctrTitle"/>
          </p:nvPr>
        </p:nvSpPr>
        <p:spPr>
          <a:xfrm>
            <a:off x="685800" y="1122363"/>
            <a:ext cx="77724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3F3F3F"/>
              </a:buClr>
              <a:buSzPts val="3600"/>
              <a:buFont typeface="Arial"/>
              <a:buNone/>
              <a:defRPr sz="3600">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19"/>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0" name="Google Shape;120;p19"/>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1" name="Google Shape;121;p19"/>
          <p:cNvSpPr/>
          <p:nvPr/>
        </p:nvSpPr>
        <p:spPr>
          <a:xfrm>
            <a:off x="0" y="0"/>
            <a:ext cx="9144000" cy="6858000"/>
          </a:xfrm>
          <a:prstGeom prst="rect">
            <a:avLst/>
          </a:prstGeom>
          <a:solidFill>
            <a:srgbClr val="479F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id="122" name="Google Shape;122;p19"/>
          <p:cNvPicPr preferRelativeResize="0"/>
          <p:nvPr/>
        </p:nvPicPr>
        <p:blipFill rotWithShape="1">
          <a:blip r:embed="rId2">
            <a:alphaModFix/>
          </a:blip>
          <a:srcRect b="12010" l="0" r="0" t="0"/>
          <a:stretch/>
        </p:blipFill>
        <p:spPr>
          <a:xfrm>
            <a:off x="356775" y="274950"/>
            <a:ext cx="1996225" cy="1264429"/>
          </a:xfrm>
          <a:prstGeom prst="rect">
            <a:avLst/>
          </a:prstGeom>
          <a:noFill/>
          <a:ln>
            <a:noFill/>
          </a:ln>
        </p:spPr>
      </p:pic>
      <p:pic>
        <p:nvPicPr>
          <p:cNvPr id="123" name="Google Shape;123;p19"/>
          <p:cNvPicPr preferRelativeResize="0"/>
          <p:nvPr/>
        </p:nvPicPr>
        <p:blipFill rotWithShape="1">
          <a:blip r:embed="rId3">
            <a:alphaModFix/>
          </a:blip>
          <a:srcRect b="0" l="0" r="0" t="0"/>
          <a:stretch/>
        </p:blipFill>
        <p:spPr>
          <a:xfrm>
            <a:off x="7600441" y="5152662"/>
            <a:ext cx="1086359" cy="132805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VIX Slide Template"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414570" y="1536633"/>
            <a:ext cx="8520600" cy="763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6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
          <p:cNvSpPr txBox="1"/>
          <p:nvPr>
            <p:ph idx="1" type="body"/>
          </p:nvPr>
        </p:nvSpPr>
        <p:spPr>
          <a:xfrm>
            <a:off x="311700" y="1536633"/>
            <a:ext cx="8520600" cy="45552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rgbClr val="3F3F3F"/>
              </a:buClr>
              <a:buSzPts val="2800"/>
              <a:buChar char="•"/>
              <a:defRPr/>
            </a:lvl1pPr>
            <a:lvl2pPr indent="-381000" lvl="1" marL="914400" algn="l">
              <a:lnSpc>
                <a:spcPct val="90000"/>
              </a:lnSpc>
              <a:spcBef>
                <a:spcPts val="500"/>
              </a:spcBef>
              <a:spcAft>
                <a:spcPts val="0"/>
              </a:spcAft>
              <a:buClr>
                <a:srgbClr val="3F3F3F"/>
              </a:buClr>
              <a:buSzPts val="2400"/>
              <a:buChar char="•"/>
              <a:defRPr/>
            </a:lvl2pPr>
            <a:lvl3pPr indent="-355600" lvl="2" marL="1371600" algn="l">
              <a:lnSpc>
                <a:spcPct val="90000"/>
              </a:lnSpc>
              <a:spcBef>
                <a:spcPts val="500"/>
              </a:spcBef>
              <a:spcAft>
                <a:spcPts val="0"/>
              </a:spcAft>
              <a:buClr>
                <a:srgbClr val="3F3F3F"/>
              </a:buClr>
              <a:buSzPts val="20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4"/>
          <p:cNvSpPr txBox="1"/>
          <p:nvPr>
            <p:ph type="title"/>
          </p:nvPr>
        </p:nvSpPr>
        <p:spPr>
          <a:xfrm>
            <a:off x="628650" y="373439"/>
            <a:ext cx="7886700" cy="807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
          <p:cNvSpPr txBox="1"/>
          <p:nvPr>
            <p:ph idx="1" type="body"/>
          </p:nvPr>
        </p:nvSpPr>
        <p:spPr>
          <a:xfrm>
            <a:off x="628650" y="1465545"/>
            <a:ext cx="7886700" cy="4711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32E4D"/>
              </a:buClr>
              <a:buSzPts val="1800"/>
              <a:buChar char="•"/>
              <a:defRPr/>
            </a:lvl1pPr>
            <a:lvl2pPr indent="-342900" lvl="1" marL="914400" algn="l">
              <a:lnSpc>
                <a:spcPct val="90000"/>
              </a:lnSpc>
              <a:spcBef>
                <a:spcPts val="500"/>
              </a:spcBef>
              <a:spcAft>
                <a:spcPts val="0"/>
              </a:spcAft>
              <a:buClr>
                <a:srgbClr val="132E4D"/>
              </a:buClr>
              <a:buSzPts val="1800"/>
              <a:buChar char="•"/>
              <a:defRPr/>
            </a:lvl2pPr>
            <a:lvl3pPr indent="-342900" lvl="2" marL="1371600" algn="l">
              <a:lnSpc>
                <a:spcPct val="90000"/>
              </a:lnSpc>
              <a:spcBef>
                <a:spcPts val="500"/>
              </a:spcBef>
              <a:spcAft>
                <a:spcPts val="0"/>
              </a:spcAft>
              <a:buClr>
                <a:srgbClr val="132E4D"/>
              </a:buClr>
              <a:buSzPts val="1800"/>
              <a:buChar char="•"/>
              <a:defRPr/>
            </a:lvl3pPr>
            <a:lvl4pPr indent="-342900" lvl="3" marL="1828800" algn="l">
              <a:lnSpc>
                <a:spcPct val="90000"/>
              </a:lnSpc>
              <a:spcBef>
                <a:spcPts val="500"/>
              </a:spcBef>
              <a:spcAft>
                <a:spcPts val="0"/>
              </a:spcAft>
              <a:buClr>
                <a:srgbClr val="132E4D"/>
              </a:buClr>
              <a:buSzPts val="1800"/>
              <a:buChar char="•"/>
              <a:defRPr/>
            </a:lvl4pPr>
            <a:lvl5pPr indent="-342900" lvl="4" marL="2286000" algn="l">
              <a:lnSpc>
                <a:spcPct val="90000"/>
              </a:lnSpc>
              <a:spcBef>
                <a:spcPts val="500"/>
              </a:spcBef>
              <a:spcAft>
                <a:spcPts val="0"/>
              </a:spcAft>
              <a:buClr>
                <a:srgbClr val="132E4D"/>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623888" y="1709739"/>
            <a:ext cx="78867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 type="body"/>
          </p:nvPr>
        </p:nvSpPr>
        <p:spPr>
          <a:xfrm>
            <a:off x="623888" y="4589464"/>
            <a:ext cx="78867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32E4D"/>
              </a:buClr>
              <a:buSzPts val="2400"/>
              <a:buNone/>
              <a:defRPr sz="2400">
                <a:solidFill>
                  <a:srgbClr val="132E4D"/>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5"/>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 name="Google Shape;27;p5"/>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 name="Google Shape;28;p5"/>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628650" y="365127"/>
            <a:ext cx="7886700" cy="831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32E4D"/>
              </a:buClr>
              <a:buSzPts val="1800"/>
              <a:buChar char="•"/>
              <a:defRPr/>
            </a:lvl1pPr>
            <a:lvl2pPr indent="-342900" lvl="1" marL="914400" algn="l">
              <a:lnSpc>
                <a:spcPct val="90000"/>
              </a:lnSpc>
              <a:spcBef>
                <a:spcPts val="500"/>
              </a:spcBef>
              <a:spcAft>
                <a:spcPts val="0"/>
              </a:spcAft>
              <a:buClr>
                <a:srgbClr val="132E4D"/>
              </a:buClr>
              <a:buSzPts val="1800"/>
              <a:buChar char="•"/>
              <a:defRPr/>
            </a:lvl2pPr>
            <a:lvl3pPr indent="-342900" lvl="2" marL="1371600" algn="l">
              <a:lnSpc>
                <a:spcPct val="90000"/>
              </a:lnSpc>
              <a:spcBef>
                <a:spcPts val="500"/>
              </a:spcBef>
              <a:spcAft>
                <a:spcPts val="0"/>
              </a:spcAft>
              <a:buClr>
                <a:srgbClr val="132E4D"/>
              </a:buClr>
              <a:buSzPts val="1800"/>
              <a:buChar char="•"/>
              <a:defRPr/>
            </a:lvl3pPr>
            <a:lvl4pPr indent="-342900" lvl="3" marL="1828800" algn="l">
              <a:lnSpc>
                <a:spcPct val="90000"/>
              </a:lnSpc>
              <a:spcBef>
                <a:spcPts val="500"/>
              </a:spcBef>
              <a:spcAft>
                <a:spcPts val="0"/>
              </a:spcAft>
              <a:buClr>
                <a:srgbClr val="132E4D"/>
              </a:buClr>
              <a:buSzPts val="1800"/>
              <a:buChar char="•"/>
              <a:defRPr/>
            </a:lvl4pPr>
            <a:lvl5pPr indent="-342900" lvl="4" marL="2286000" algn="l">
              <a:lnSpc>
                <a:spcPct val="90000"/>
              </a:lnSpc>
              <a:spcBef>
                <a:spcPts val="500"/>
              </a:spcBef>
              <a:spcAft>
                <a:spcPts val="0"/>
              </a:spcAft>
              <a:buClr>
                <a:srgbClr val="132E4D"/>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6"/>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32E4D"/>
              </a:buClr>
              <a:buSzPts val="1800"/>
              <a:buChar char="•"/>
              <a:defRPr/>
            </a:lvl1pPr>
            <a:lvl2pPr indent="-342900" lvl="1" marL="914400" algn="l">
              <a:lnSpc>
                <a:spcPct val="90000"/>
              </a:lnSpc>
              <a:spcBef>
                <a:spcPts val="500"/>
              </a:spcBef>
              <a:spcAft>
                <a:spcPts val="0"/>
              </a:spcAft>
              <a:buClr>
                <a:srgbClr val="132E4D"/>
              </a:buClr>
              <a:buSzPts val="1800"/>
              <a:buChar char="•"/>
              <a:defRPr/>
            </a:lvl2pPr>
            <a:lvl3pPr indent="-342900" lvl="2" marL="1371600" algn="l">
              <a:lnSpc>
                <a:spcPct val="90000"/>
              </a:lnSpc>
              <a:spcBef>
                <a:spcPts val="500"/>
              </a:spcBef>
              <a:spcAft>
                <a:spcPts val="0"/>
              </a:spcAft>
              <a:buClr>
                <a:srgbClr val="132E4D"/>
              </a:buClr>
              <a:buSzPts val="1800"/>
              <a:buChar char="•"/>
              <a:defRPr/>
            </a:lvl3pPr>
            <a:lvl4pPr indent="-342900" lvl="3" marL="1828800" algn="l">
              <a:lnSpc>
                <a:spcPct val="90000"/>
              </a:lnSpc>
              <a:spcBef>
                <a:spcPts val="500"/>
              </a:spcBef>
              <a:spcAft>
                <a:spcPts val="0"/>
              </a:spcAft>
              <a:buClr>
                <a:srgbClr val="132E4D"/>
              </a:buClr>
              <a:buSzPts val="1800"/>
              <a:buChar char="•"/>
              <a:defRPr/>
            </a:lvl4pPr>
            <a:lvl5pPr indent="-342900" lvl="4" marL="2286000" algn="l">
              <a:lnSpc>
                <a:spcPct val="90000"/>
              </a:lnSpc>
              <a:spcBef>
                <a:spcPts val="500"/>
              </a:spcBef>
              <a:spcAft>
                <a:spcPts val="0"/>
              </a:spcAft>
              <a:buClr>
                <a:srgbClr val="132E4D"/>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6"/>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4" name="Google Shape;34;p6"/>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5" name="Google Shape;35;p6"/>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629841" y="365126"/>
            <a:ext cx="78867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 type="body"/>
          </p:nvPr>
        </p:nvSpPr>
        <p:spPr>
          <a:xfrm>
            <a:off x="629842" y="1681163"/>
            <a:ext cx="38682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132E4D"/>
              </a:buClr>
              <a:buSzPts val="2400"/>
              <a:buNone/>
              <a:defRPr b="1" sz="2400"/>
            </a:lvl1pPr>
            <a:lvl2pPr indent="-228600" lvl="1" marL="914400" algn="l">
              <a:lnSpc>
                <a:spcPct val="90000"/>
              </a:lnSpc>
              <a:spcBef>
                <a:spcPts val="500"/>
              </a:spcBef>
              <a:spcAft>
                <a:spcPts val="0"/>
              </a:spcAft>
              <a:buClr>
                <a:srgbClr val="132E4D"/>
              </a:buClr>
              <a:buSzPts val="2000"/>
              <a:buNone/>
              <a:defRPr b="1" sz="2000"/>
            </a:lvl2pPr>
            <a:lvl3pPr indent="-228600" lvl="2" marL="1371600" algn="l">
              <a:lnSpc>
                <a:spcPct val="90000"/>
              </a:lnSpc>
              <a:spcBef>
                <a:spcPts val="500"/>
              </a:spcBef>
              <a:spcAft>
                <a:spcPts val="0"/>
              </a:spcAft>
              <a:buClr>
                <a:srgbClr val="132E4D"/>
              </a:buClr>
              <a:buSzPts val="1800"/>
              <a:buNone/>
              <a:defRPr b="1" sz="1800"/>
            </a:lvl3pPr>
            <a:lvl4pPr indent="-228600" lvl="3" marL="1828800" algn="l">
              <a:lnSpc>
                <a:spcPct val="90000"/>
              </a:lnSpc>
              <a:spcBef>
                <a:spcPts val="500"/>
              </a:spcBef>
              <a:spcAft>
                <a:spcPts val="0"/>
              </a:spcAft>
              <a:buClr>
                <a:srgbClr val="132E4D"/>
              </a:buClr>
              <a:buSzPts val="1600"/>
              <a:buNone/>
              <a:defRPr b="1" sz="1600"/>
            </a:lvl4pPr>
            <a:lvl5pPr indent="-228600" lvl="4" marL="2286000" algn="l">
              <a:lnSpc>
                <a:spcPct val="90000"/>
              </a:lnSpc>
              <a:spcBef>
                <a:spcPts val="500"/>
              </a:spcBef>
              <a:spcAft>
                <a:spcPts val="0"/>
              </a:spcAft>
              <a:buClr>
                <a:srgbClr val="132E4D"/>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7"/>
          <p:cNvSpPr txBox="1"/>
          <p:nvPr>
            <p:ph idx="2" type="body"/>
          </p:nvPr>
        </p:nvSpPr>
        <p:spPr>
          <a:xfrm>
            <a:off x="629842" y="2505075"/>
            <a:ext cx="38682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32E4D"/>
              </a:buClr>
              <a:buSzPts val="1800"/>
              <a:buChar char="•"/>
              <a:defRPr/>
            </a:lvl1pPr>
            <a:lvl2pPr indent="-342900" lvl="1" marL="914400" algn="l">
              <a:lnSpc>
                <a:spcPct val="90000"/>
              </a:lnSpc>
              <a:spcBef>
                <a:spcPts val="500"/>
              </a:spcBef>
              <a:spcAft>
                <a:spcPts val="0"/>
              </a:spcAft>
              <a:buClr>
                <a:srgbClr val="132E4D"/>
              </a:buClr>
              <a:buSzPts val="1800"/>
              <a:buChar char="•"/>
              <a:defRPr/>
            </a:lvl2pPr>
            <a:lvl3pPr indent="-342900" lvl="2" marL="1371600" algn="l">
              <a:lnSpc>
                <a:spcPct val="90000"/>
              </a:lnSpc>
              <a:spcBef>
                <a:spcPts val="500"/>
              </a:spcBef>
              <a:spcAft>
                <a:spcPts val="0"/>
              </a:spcAft>
              <a:buClr>
                <a:srgbClr val="132E4D"/>
              </a:buClr>
              <a:buSzPts val="1800"/>
              <a:buChar char="•"/>
              <a:defRPr/>
            </a:lvl3pPr>
            <a:lvl4pPr indent="-342900" lvl="3" marL="1828800" algn="l">
              <a:lnSpc>
                <a:spcPct val="90000"/>
              </a:lnSpc>
              <a:spcBef>
                <a:spcPts val="500"/>
              </a:spcBef>
              <a:spcAft>
                <a:spcPts val="0"/>
              </a:spcAft>
              <a:buClr>
                <a:srgbClr val="132E4D"/>
              </a:buClr>
              <a:buSzPts val="1800"/>
              <a:buChar char="•"/>
              <a:defRPr/>
            </a:lvl4pPr>
            <a:lvl5pPr indent="-342900" lvl="4" marL="2286000" algn="l">
              <a:lnSpc>
                <a:spcPct val="90000"/>
              </a:lnSpc>
              <a:spcBef>
                <a:spcPts val="500"/>
              </a:spcBef>
              <a:spcAft>
                <a:spcPts val="0"/>
              </a:spcAft>
              <a:buClr>
                <a:srgbClr val="132E4D"/>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7"/>
          <p:cNvSpPr txBox="1"/>
          <p:nvPr>
            <p:ph idx="3" type="body"/>
          </p:nvPr>
        </p:nvSpPr>
        <p:spPr>
          <a:xfrm>
            <a:off x="4629150" y="1681163"/>
            <a:ext cx="38874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132E4D"/>
              </a:buClr>
              <a:buSzPts val="2400"/>
              <a:buNone/>
              <a:defRPr b="1" sz="2400"/>
            </a:lvl1pPr>
            <a:lvl2pPr indent="-228600" lvl="1" marL="914400" algn="l">
              <a:lnSpc>
                <a:spcPct val="90000"/>
              </a:lnSpc>
              <a:spcBef>
                <a:spcPts val="500"/>
              </a:spcBef>
              <a:spcAft>
                <a:spcPts val="0"/>
              </a:spcAft>
              <a:buClr>
                <a:srgbClr val="132E4D"/>
              </a:buClr>
              <a:buSzPts val="2000"/>
              <a:buNone/>
              <a:defRPr b="1" sz="2000"/>
            </a:lvl2pPr>
            <a:lvl3pPr indent="-228600" lvl="2" marL="1371600" algn="l">
              <a:lnSpc>
                <a:spcPct val="90000"/>
              </a:lnSpc>
              <a:spcBef>
                <a:spcPts val="500"/>
              </a:spcBef>
              <a:spcAft>
                <a:spcPts val="0"/>
              </a:spcAft>
              <a:buClr>
                <a:srgbClr val="132E4D"/>
              </a:buClr>
              <a:buSzPts val="1800"/>
              <a:buNone/>
              <a:defRPr b="1" sz="1800"/>
            </a:lvl3pPr>
            <a:lvl4pPr indent="-228600" lvl="3" marL="1828800" algn="l">
              <a:lnSpc>
                <a:spcPct val="90000"/>
              </a:lnSpc>
              <a:spcBef>
                <a:spcPts val="500"/>
              </a:spcBef>
              <a:spcAft>
                <a:spcPts val="0"/>
              </a:spcAft>
              <a:buClr>
                <a:srgbClr val="132E4D"/>
              </a:buClr>
              <a:buSzPts val="1600"/>
              <a:buNone/>
              <a:defRPr b="1" sz="1600"/>
            </a:lvl4pPr>
            <a:lvl5pPr indent="-228600" lvl="4" marL="2286000" algn="l">
              <a:lnSpc>
                <a:spcPct val="90000"/>
              </a:lnSpc>
              <a:spcBef>
                <a:spcPts val="500"/>
              </a:spcBef>
              <a:spcAft>
                <a:spcPts val="0"/>
              </a:spcAft>
              <a:buClr>
                <a:srgbClr val="132E4D"/>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7"/>
          <p:cNvSpPr txBox="1"/>
          <p:nvPr>
            <p:ph idx="4" type="body"/>
          </p:nvPr>
        </p:nvSpPr>
        <p:spPr>
          <a:xfrm>
            <a:off x="4629150" y="2505075"/>
            <a:ext cx="38874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32E4D"/>
              </a:buClr>
              <a:buSzPts val="1800"/>
              <a:buChar char="•"/>
              <a:defRPr/>
            </a:lvl1pPr>
            <a:lvl2pPr indent="-342900" lvl="1" marL="914400" algn="l">
              <a:lnSpc>
                <a:spcPct val="90000"/>
              </a:lnSpc>
              <a:spcBef>
                <a:spcPts val="500"/>
              </a:spcBef>
              <a:spcAft>
                <a:spcPts val="0"/>
              </a:spcAft>
              <a:buClr>
                <a:srgbClr val="132E4D"/>
              </a:buClr>
              <a:buSzPts val="1800"/>
              <a:buChar char="•"/>
              <a:defRPr/>
            </a:lvl2pPr>
            <a:lvl3pPr indent="-342900" lvl="2" marL="1371600" algn="l">
              <a:lnSpc>
                <a:spcPct val="90000"/>
              </a:lnSpc>
              <a:spcBef>
                <a:spcPts val="500"/>
              </a:spcBef>
              <a:spcAft>
                <a:spcPts val="0"/>
              </a:spcAft>
              <a:buClr>
                <a:srgbClr val="132E4D"/>
              </a:buClr>
              <a:buSzPts val="1800"/>
              <a:buChar char="•"/>
              <a:defRPr/>
            </a:lvl3pPr>
            <a:lvl4pPr indent="-342900" lvl="3" marL="1828800" algn="l">
              <a:lnSpc>
                <a:spcPct val="90000"/>
              </a:lnSpc>
              <a:spcBef>
                <a:spcPts val="500"/>
              </a:spcBef>
              <a:spcAft>
                <a:spcPts val="0"/>
              </a:spcAft>
              <a:buClr>
                <a:srgbClr val="132E4D"/>
              </a:buClr>
              <a:buSzPts val="1800"/>
              <a:buChar char="•"/>
              <a:defRPr/>
            </a:lvl4pPr>
            <a:lvl5pPr indent="-342900" lvl="4" marL="2286000" algn="l">
              <a:lnSpc>
                <a:spcPct val="90000"/>
              </a:lnSpc>
              <a:spcBef>
                <a:spcPts val="500"/>
              </a:spcBef>
              <a:spcAft>
                <a:spcPts val="0"/>
              </a:spcAft>
              <a:buClr>
                <a:srgbClr val="132E4D"/>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7"/>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3" name="Google Shape;43;p7"/>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4" name="Google Shape;44;p7"/>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628650" y="365127"/>
            <a:ext cx="7886700" cy="831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8" name="Google Shape;48;p8"/>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9" name="Google Shape;49;p8"/>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2" name="Google Shape;52;p9"/>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3" name="Google Shape;53;p9"/>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629841" y="457200"/>
            <a:ext cx="29493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 type="body"/>
          </p:nvPr>
        </p:nvSpPr>
        <p:spPr>
          <a:xfrm>
            <a:off x="3887391" y="987426"/>
            <a:ext cx="46293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132E4D"/>
              </a:buClr>
              <a:buSzPts val="3200"/>
              <a:buChar char="•"/>
              <a:defRPr sz="3200"/>
            </a:lvl1pPr>
            <a:lvl2pPr indent="-406400" lvl="1" marL="914400" algn="l">
              <a:lnSpc>
                <a:spcPct val="90000"/>
              </a:lnSpc>
              <a:spcBef>
                <a:spcPts val="500"/>
              </a:spcBef>
              <a:spcAft>
                <a:spcPts val="0"/>
              </a:spcAft>
              <a:buClr>
                <a:srgbClr val="132E4D"/>
              </a:buClr>
              <a:buSzPts val="2800"/>
              <a:buChar char="•"/>
              <a:defRPr sz="2800"/>
            </a:lvl2pPr>
            <a:lvl3pPr indent="-381000" lvl="2" marL="1371600" algn="l">
              <a:lnSpc>
                <a:spcPct val="90000"/>
              </a:lnSpc>
              <a:spcBef>
                <a:spcPts val="500"/>
              </a:spcBef>
              <a:spcAft>
                <a:spcPts val="0"/>
              </a:spcAft>
              <a:buClr>
                <a:srgbClr val="132E4D"/>
              </a:buClr>
              <a:buSzPts val="2400"/>
              <a:buChar char="•"/>
              <a:defRPr sz="2400"/>
            </a:lvl3pPr>
            <a:lvl4pPr indent="-355600" lvl="3" marL="1828800" algn="l">
              <a:lnSpc>
                <a:spcPct val="90000"/>
              </a:lnSpc>
              <a:spcBef>
                <a:spcPts val="500"/>
              </a:spcBef>
              <a:spcAft>
                <a:spcPts val="0"/>
              </a:spcAft>
              <a:buClr>
                <a:srgbClr val="132E4D"/>
              </a:buClr>
              <a:buSzPts val="2000"/>
              <a:buChar char="•"/>
              <a:defRPr sz="2000"/>
            </a:lvl4pPr>
            <a:lvl5pPr indent="-355600" lvl="4" marL="2286000" algn="l">
              <a:lnSpc>
                <a:spcPct val="90000"/>
              </a:lnSpc>
              <a:spcBef>
                <a:spcPts val="500"/>
              </a:spcBef>
              <a:spcAft>
                <a:spcPts val="0"/>
              </a:spcAft>
              <a:buClr>
                <a:srgbClr val="132E4D"/>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0"/>
          <p:cNvSpPr txBox="1"/>
          <p:nvPr>
            <p:ph idx="2" type="body"/>
          </p:nvPr>
        </p:nvSpPr>
        <p:spPr>
          <a:xfrm>
            <a:off x="629841" y="2057400"/>
            <a:ext cx="29493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32E4D"/>
              </a:buClr>
              <a:buSzPts val="1600"/>
              <a:buNone/>
              <a:defRPr sz="1600"/>
            </a:lvl1pPr>
            <a:lvl2pPr indent="-228600" lvl="1" marL="914400" algn="l">
              <a:lnSpc>
                <a:spcPct val="90000"/>
              </a:lnSpc>
              <a:spcBef>
                <a:spcPts val="500"/>
              </a:spcBef>
              <a:spcAft>
                <a:spcPts val="0"/>
              </a:spcAft>
              <a:buClr>
                <a:srgbClr val="132E4D"/>
              </a:buClr>
              <a:buSzPts val="1400"/>
              <a:buNone/>
              <a:defRPr sz="1400"/>
            </a:lvl2pPr>
            <a:lvl3pPr indent="-228600" lvl="2" marL="1371600" algn="l">
              <a:lnSpc>
                <a:spcPct val="90000"/>
              </a:lnSpc>
              <a:spcBef>
                <a:spcPts val="500"/>
              </a:spcBef>
              <a:spcAft>
                <a:spcPts val="0"/>
              </a:spcAft>
              <a:buClr>
                <a:srgbClr val="132E4D"/>
              </a:buClr>
              <a:buSzPts val="1200"/>
              <a:buNone/>
              <a:defRPr sz="1200"/>
            </a:lvl3pPr>
            <a:lvl4pPr indent="-228600" lvl="3" marL="1828800" algn="l">
              <a:lnSpc>
                <a:spcPct val="90000"/>
              </a:lnSpc>
              <a:spcBef>
                <a:spcPts val="500"/>
              </a:spcBef>
              <a:spcAft>
                <a:spcPts val="0"/>
              </a:spcAft>
              <a:buClr>
                <a:srgbClr val="132E4D"/>
              </a:buClr>
              <a:buSzPts val="1000"/>
              <a:buNone/>
              <a:defRPr sz="1000"/>
            </a:lvl4pPr>
            <a:lvl5pPr indent="-228600" lvl="4" marL="2286000" algn="l">
              <a:lnSpc>
                <a:spcPct val="90000"/>
              </a:lnSpc>
              <a:spcBef>
                <a:spcPts val="500"/>
              </a:spcBef>
              <a:spcAft>
                <a:spcPts val="0"/>
              </a:spcAft>
              <a:buClr>
                <a:srgbClr val="132E4D"/>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0"/>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9" name="Google Shape;59;p10"/>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0" name="Google Shape;60;p10"/>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0"/>
            <a:ext cx="9144000" cy="1197000"/>
          </a:xfrm>
          <a:prstGeom prst="rect">
            <a:avLst/>
          </a:prstGeom>
          <a:solidFill>
            <a:srgbClr val="472F9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 name="Google Shape;7;p1"/>
          <p:cNvSpPr txBox="1"/>
          <p:nvPr>
            <p:ph type="title"/>
          </p:nvPr>
        </p:nvSpPr>
        <p:spPr>
          <a:xfrm>
            <a:off x="628650" y="365127"/>
            <a:ext cx="7886700" cy="8319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1"/>
          <p:cNvSpPr txBox="1"/>
          <p:nvPr>
            <p:ph idx="1" type="body"/>
          </p:nvPr>
        </p:nvSpPr>
        <p:spPr>
          <a:xfrm>
            <a:off x="628650" y="1761666"/>
            <a:ext cx="7886700" cy="44154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132E4D"/>
              </a:buClr>
              <a:buSzPts val="2800"/>
              <a:buFont typeface="Arial"/>
              <a:buChar char="•"/>
              <a:defRPr b="0" i="0" sz="2800" u="none" cap="none" strike="noStrike">
                <a:solidFill>
                  <a:srgbClr val="132E4D"/>
                </a:solidFill>
                <a:latin typeface="Arial"/>
                <a:ea typeface="Arial"/>
                <a:cs typeface="Arial"/>
                <a:sym typeface="Arial"/>
              </a:defRPr>
            </a:lvl1pPr>
            <a:lvl2pPr indent="-381000" lvl="1" marL="914400" marR="0" rtl="0" algn="l">
              <a:lnSpc>
                <a:spcPct val="90000"/>
              </a:lnSpc>
              <a:spcBef>
                <a:spcPts val="500"/>
              </a:spcBef>
              <a:spcAft>
                <a:spcPts val="0"/>
              </a:spcAft>
              <a:buClr>
                <a:srgbClr val="132E4D"/>
              </a:buClr>
              <a:buSzPts val="2400"/>
              <a:buFont typeface="Arial"/>
              <a:buChar char="•"/>
              <a:defRPr b="0" i="0" sz="2400" u="none" cap="none" strike="noStrike">
                <a:solidFill>
                  <a:srgbClr val="132E4D"/>
                </a:solidFill>
                <a:latin typeface="Arial"/>
                <a:ea typeface="Arial"/>
                <a:cs typeface="Arial"/>
                <a:sym typeface="Arial"/>
              </a:defRPr>
            </a:lvl2pPr>
            <a:lvl3pPr indent="-355600" lvl="2" marL="1371600" marR="0" rtl="0" algn="l">
              <a:lnSpc>
                <a:spcPct val="90000"/>
              </a:lnSpc>
              <a:spcBef>
                <a:spcPts val="500"/>
              </a:spcBef>
              <a:spcAft>
                <a:spcPts val="0"/>
              </a:spcAft>
              <a:buClr>
                <a:srgbClr val="132E4D"/>
              </a:buClr>
              <a:buSzPts val="2000"/>
              <a:buFont typeface="Arial"/>
              <a:buChar char="•"/>
              <a:defRPr b="0" i="0" sz="2000" u="none" cap="none" strike="noStrike">
                <a:solidFill>
                  <a:srgbClr val="132E4D"/>
                </a:solidFill>
                <a:latin typeface="Arial"/>
                <a:ea typeface="Arial"/>
                <a:cs typeface="Arial"/>
                <a:sym typeface="Arial"/>
              </a:defRPr>
            </a:lvl3pPr>
            <a:lvl4pPr indent="-342900" lvl="3" marL="1828800" marR="0" rtl="0" algn="l">
              <a:lnSpc>
                <a:spcPct val="90000"/>
              </a:lnSpc>
              <a:spcBef>
                <a:spcPts val="500"/>
              </a:spcBef>
              <a:spcAft>
                <a:spcPts val="0"/>
              </a:spcAft>
              <a:buClr>
                <a:srgbClr val="132E4D"/>
              </a:buClr>
              <a:buSzPts val="1800"/>
              <a:buFont typeface="Arial"/>
              <a:buChar char="•"/>
              <a:defRPr b="0" i="0" sz="1800" u="none" cap="none" strike="noStrike">
                <a:solidFill>
                  <a:srgbClr val="132E4D"/>
                </a:solidFill>
                <a:latin typeface="Arial"/>
                <a:ea typeface="Arial"/>
                <a:cs typeface="Arial"/>
                <a:sym typeface="Arial"/>
              </a:defRPr>
            </a:lvl4pPr>
            <a:lvl5pPr indent="-342900" lvl="4" marL="2286000" marR="0" rtl="0" algn="l">
              <a:lnSpc>
                <a:spcPct val="90000"/>
              </a:lnSpc>
              <a:spcBef>
                <a:spcPts val="500"/>
              </a:spcBef>
              <a:spcAft>
                <a:spcPts val="0"/>
              </a:spcAft>
              <a:buClr>
                <a:srgbClr val="132E4D"/>
              </a:buClr>
              <a:buSzPts val="1800"/>
              <a:buFont typeface="Arial"/>
              <a:buChar char="•"/>
              <a:defRPr b="0" i="0" sz="1800" u="none" cap="none" strike="noStrike">
                <a:solidFill>
                  <a:srgbClr val="132E4D"/>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7.png"/><Relationship Id="rId4" Type="http://schemas.openxmlformats.org/officeDocument/2006/relationships/image" Target="../media/image31.png"/><Relationship Id="rId5" Type="http://schemas.openxmlformats.org/officeDocument/2006/relationships/image" Target="../media/image22.png"/><Relationship Id="rId6"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9.jpg"/><Relationship Id="rId4" Type="http://schemas.openxmlformats.org/officeDocument/2006/relationships/image" Target="../media/image20.jpg"/><Relationship Id="rId5" Type="http://schemas.openxmlformats.org/officeDocument/2006/relationships/image" Target="../media/image23.jpg"/><Relationship Id="rId6" Type="http://schemas.openxmlformats.org/officeDocument/2006/relationships/image" Target="../media/image2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72F92"/>
        </a:solidFill>
      </p:bgPr>
    </p:bg>
    <p:spTree>
      <p:nvGrpSpPr>
        <p:cNvPr id="127" name="Shape 127"/>
        <p:cNvGrpSpPr/>
        <p:nvPr/>
      </p:nvGrpSpPr>
      <p:grpSpPr>
        <a:xfrm>
          <a:off x="0" y="0"/>
          <a:ext cx="0" cy="0"/>
          <a:chOff x="0" y="0"/>
          <a:chExt cx="0" cy="0"/>
        </a:xfrm>
      </p:grpSpPr>
      <p:sp>
        <p:nvSpPr>
          <p:cNvPr id="128" name="Google Shape;128;p20"/>
          <p:cNvSpPr txBox="1"/>
          <p:nvPr>
            <p:ph idx="4294967295" type="ctrTitle"/>
          </p:nvPr>
        </p:nvSpPr>
        <p:spPr>
          <a:xfrm>
            <a:off x="685802" y="1687139"/>
            <a:ext cx="7772400" cy="23877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Arial"/>
              <a:buNone/>
            </a:pPr>
            <a:r>
              <a:rPr lang="en" sz="4000">
                <a:latin typeface="DM Sans"/>
                <a:ea typeface="DM Sans"/>
                <a:cs typeface="DM Sans"/>
                <a:sym typeface="DM Sans"/>
              </a:rPr>
              <a:t>DIAPORAMA 4 :</a:t>
            </a:r>
            <a:br>
              <a:rPr lang="en" sz="4000">
                <a:latin typeface="DM Sans"/>
                <a:ea typeface="DM Sans"/>
                <a:cs typeface="DM Sans"/>
                <a:sym typeface="DM Sans"/>
              </a:rPr>
            </a:br>
            <a:r>
              <a:rPr lang="en">
                <a:latin typeface="DM Sans"/>
                <a:ea typeface="DM Sans"/>
                <a:cs typeface="DM Sans"/>
                <a:sym typeface="DM Sans"/>
              </a:rPr>
              <a:t>L’échiquier politique</a:t>
            </a:r>
            <a:endParaRPr sz="4000">
              <a:latin typeface="DM Sans"/>
              <a:ea typeface="DM Sans"/>
              <a:cs typeface="DM Sans"/>
              <a:sym typeface="DM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9"/>
          <p:cNvSpPr txBox="1"/>
          <p:nvPr>
            <p:ph type="title"/>
          </p:nvPr>
        </p:nvSpPr>
        <p:spPr>
          <a:xfrm>
            <a:off x="351175" y="230308"/>
            <a:ext cx="85206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750"/>
              </a:spcBef>
              <a:spcAft>
                <a:spcPts val="0"/>
              </a:spcAft>
              <a:buClr>
                <a:schemeClr val="lt1"/>
              </a:buClr>
              <a:buSzPts val="3300"/>
              <a:buFont typeface="Arial"/>
              <a:buNone/>
            </a:pPr>
            <a:r>
              <a:rPr lang="en" sz="3400">
                <a:latin typeface="DM Sans"/>
                <a:ea typeface="DM Sans"/>
                <a:cs typeface="DM Sans"/>
                <a:sym typeface="DM Sans"/>
              </a:rPr>
              <a:t>Partis politiques</a:t>
            </a:r>
            <a:endParaRPr sz="3400">
              <a:latin typeface="DM Sans"/>
              <a:ea typeface="DM Sans"/>
              <a:cs typeface="DM Sans"/>
              <a:sym typeface="DM Sans"/>
            </a:endParaRPr>
          </a:p>
        </p:txBody>
      </p:sp>
      <p:sp>
        <p:nvSpPr>
          <p:cNvPr id="196" name="Google Shape;196;p29"/>
          <p:cNvSpPr txBox="1"/>
          <p:nvPr>
            <p:ph idx="1" type="body"/>
          </p:nvPr>
        </p:nvSpPr>
        <p:spPr>
          <a:xfrm>
            <a:off x="418400" y="1412476"/>
            <a:ext cx="8413800" cy="1627200"/>
          </a:xfrm>
          <a:prstGeom prst="rect">
            <a:avLst/>
          </a:prstGeom>
          <a:noFill/>
          <a:ln>
            <a:noFill/>
          </a:ln>
        </p:spPr>
        <p:txBody>
          <a:bodyPr anchorCtr="0" anchor="t" bIns="45700" lIns="91425" spcFirstLastPara="1" rIns="91425" wrap="square" tIns="45700">
            <a:noAutofit/>
          </a:bodyPr>
          <a:lstStyle/>
          <a:p>
            <a:pPr indent="-368300" lvl="0" marL="457200" rtl="0" algn="l">
              <a:lnSpc>
                <a:spcPct val="100000"/>
              </a:lnSpc>
              <a:spcBef>
                <a:spcPts val="0"/>
              </a:spcBef>
              <a:spcAft>
                <a:spcPts val="0"/>
              </a:spcAft>
              <a:buClr>
                <a:schemeClr val="dk1"/>
              </a:buClr>
              <a:buSzPts val="2200"/>
              <a:buFont typeface="DM Sans"/>
              <a:buChar char="➔"/>
            </a:pPr>
            <a:r>
              <a:rPr lang="en" sz="2200">
                <a:solidFill>
                  <a:schemeClr val="dk1"/>
                </a:solidFill>
                <a:latin typeface="DM Sans"/>
                <a:ea typeface="DM Sans"/>
                <a:cs typeface="DM Sans"/>
                <a:sym typeface="DM Sans"/>
              </a:rPr>
              <a:t>Un parti politique est un groupe composé de personnes qui </a:t>
            </a:r>
            <a:r>
              <a:rPr b="1" lang="en" sz="2200">
                <a:solidFill>
                  <a:schemeClr val="dk1"/>
                </a:solidFill>
                <a:latin typeface="DM Sans"/>
                <a:ea typeface="DM Sans"/>
                <a:cs typeface="DM Sans"/>
                <a:sym typeface="DM Sans"/>
              </a:rPr>
              <a:t>partagent </a:t>
            </a:r>
            <a:r>
              <a:rPr b="1" lang="en" sz="2200">
                <a:solidFill>
                  <a:schemeClr val="dk1"/>
                </a:solidFill>
                <a:latin typeface="DM Sans"/>
                <a:ea typeface="DM Sans"/>
                <a:cs typeface="DM Sans"/>
                <a:sym typeface="DM Sans"/>
              </a:rPr>
              <a:t>les mêmes idées</a:t>
            </a:r>
            <a:r>
              <a:rPr lang="en" sz="2200">
                <a:solidFill>
                  <a:schemeClr val="dk1"/>
                </a:solidFill>
                <a:latin typeface="DM Sans"/>
                <a:ea typeface="DM Sans"/>
                <a:cs typeface="DM Sans"/>
                <a:sym typeface="DM Sans"/>
              </a:rPr>
              <a:t> et les </a:t>
            </a:r>
            <a:r>
              <a:rPr b="1" lang="en" sz="2200">
                <a:solidFill>
                  <a:schemeClr val="dk1"/>
                </a:solidFill>
                <a:latin typeface="DM Sans"/>
                <a:ea typeface="DM Sans"/>
                <a:cs typeface="DM Sans"/>
                <a:sym typeface="DM Sans"/>
              </a:rPr>
              <a:t>mêmes objectifs pour la société</a:t>
            </a:r>
            <a:r>
              <a:rPr lang="en" sz="2200">
                <a:solidFill>
                  <a:schemeClr val="dk1"/>
                </a:solidFill>
                <a:latin typeface="DM Sans"/>
                <a:ea typeface="DM Sans"/>
                <a:cs typeface="DM Sans"/>
                <a:sym typeface="DM Sans"/>
              </a:rPr>
              <a:t> et le gouvernement. </a:t>
            </a:r>
            <a:endParaRPr sz="2200">
              <a:solidFill>
                <a:schemeClr val="dk1"/>
              </a:solidFill>
              <a:latin typeface="DM Sans"/>
              <a:ea typeface="DM Sans"/>
              <a:cs typeface="DM Sans"/>
              <a:sym typeface="DM Sans"/>
            </a:endParaRPr>
          </a:p>
          <a:p>
            <a:pPr indent="0" lvl="0" marL="228600" rtl="0" algn="l">
              <a:lnSpc>
                <a:spcPct val="100000"/>
              </a:lnSpc>
              <a:spcBef>
                <a:spcPts val="0"/>
              </a:spcBef>
              <a:spcAft>
                <a:spcPts val="0"/>
              </a:spcAft>
              <a:buNone/>
            </a:pPr>
            <a:r>
              <a:t/>
            </a:r>
            <a:endParaRPr sz="2200">
              <a:solidFill>
                <a:schemeClr val="dk1"/>
              </a:solidFill>
              <a:latin typeface="DM Sans"/>
              <a:ea typeface="DM Sans"/>
              <a:cs typeface="DM Sans"/>
              <a:sym typeface="DM Sans"/>
            </a:endParaRPr>
          </a:p>
          <a:p>
            <a:pPr indent="-368300" lvl="0" marL="457200" rtl="0" algn="l">
              <a:lnSpc>
                <a:spcPct val="100000"/>
              </a:lnSpc>
              <a:spcBef>
                <a:spcPts val="0"/>
              </a:spcBef>
              <a:spcAft>
                <a:spcPts val="0"/>
              </a:spcAft>
              <a:buClr>
                <a:schemeClr val="dk1"/>
              </a:buClr>
              <a:buSzPts val="2200"/>
              <a:buFont typeface="DM Sans"/>
              <a:buChar char="➔"/>
            </a:pPr>
            <a:r>
              <a:rPr lang="en" sz="2200">
                <a:solidFill>
                  <a:schemeClr val="dk1"/>
                </a:solidFill>
                <a:latin typeface="DM Sans"/>
                <a:ea typeface="DM Sans"/>
                <a:cs typeface="DM Sans"/>
                <a:sym typeface="DM Sans"/>
              </a:rPr>
              <a:t>Pour obtenir l’opportunité de travailler à l’atteinte de ses objectifs, chaque parti essaie de faire élire le plus grand nombre possible de ses membres à l'Assemblée législative.</a:t>
            </a:r>
            <a:endParaRPr sz="2200">
              <a:solidFill>
                <a:schemeClr val="dk1"/>
              </a:solidFill>
              <a:latin typeface="DM Sans"/>
              <a:ea typeface="DM Sans"/>
              <a:cs typeface="DM Sans"/>
              <a:sym typeface="DM Sans"/>
            </a:endParaRPr>
          </a:p>
          <a:p>
            <a:pPr indent="0" lvl="0" marL="0" rtl="0" algn="l">
              <a:lnSpc>
                <a:spcPct val="100000"/>
              </a:lnSpc>
              <a:spcBef>
                <a:spcPts val="0"/>
              </a:spcBef>
              <a:spcAft>
                <a:spcPts val="0"/>
              </a:spcAft>
              <a:buClr>
                <a:schemeClr val="dk1"/>
              </a:buClr>
              <a:buSzPts val="2100"/>
              <a:buNone/>
            </a:pPr>
            <a:r>
              <a:t/>
            </a:r>
            <a:endParaRPr sz="2300">
              <a:solidFill>
                <a:schemeClr val="dk1"/>
              </a:solidFill>
              <a:latin typeface="DM Sans"/>
              <a:ea typeface="DM Sans"/>
              <a:cs typeface="DM Sans"/>
              <a:sym typeface="DM Sans"/>
            </a:endParaRPr>
          </a:p>
        </p:txBody>
      </p:sp>
      <p:pic>
        <p:nvPicPr>
          <p:cNvPr id="197" name="Google Shape;197;p29"/>
          <p:cNvPicPr preferRelativeResize="0"/>
          <p:nvPr/>
        </p:nvPicPr>
        <p:blipFill>
          <a:blip r:embed="rId3">
            <a:alphaModFix/>
          </a:blip>
          <a:stretch>
            <a:fillRect/>
          </a:stretch>
        </p:blipFill>
        <p:spPr>
          <a:xfrm>
            <a:off x="2845850" y="4498999"/>
            <a:ext cx="3452302" cy="18964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0"/>
          <p:cNvSpPr txBox="1"/>
          <p:nvPr>
            <p:ph type="title"/>
          </p:nvPr>
        </p:nvSpPr>
        <p:spPr>
          <a:xfrm>
            <a:off x="365913" y="242176"/>
            <a:ext cx="8520600" cy="763500"/>
          </a:xfrm>
          <a:prstGeom prst="rect">
            <a:avLst/>
          </a:prstGeom>
          <a:noFill/>
          <a:ln>
            <a:noFill/>
          </a:ln>
        </p:spPr>
        <p:txBody>
          <a:bodyPr anchorCtr="0" anchor="ctr" bIns="45700" lIns="91425" spcFirstLastPara="1" rIns="91425" wrap="square" tIns="45700">
            <a:normAutofit/>
          </a:bodyPr>
          <a:lstStyle/>
          <a:p>
            <a:pPr indent="0" lvl="0" marL="0" rtl="0" algn="l">
              <a:spcBef>
                <a:spcPts val="750"/>
              </a:spcBef>
              <a:spcAft>
                <a:spcPts val="0"/>
              </a:spcAft>
              <a:buClr>
                <a:schemeClr val="lt1"/>
              </a:buClr>
              <a:buSzPts val="3300"/>
              <a:buFont typeface="Arial"/>
              <a:buNone/>
            </a:pPr>
            <a:r>
              <a:rPr lang="en" sz="3400">
                <a:latin typeface="DM Sans"/>
                <a:ea typeface="DM Sans"/>
                <a:cs typeface="DM Sans"/>
                <a:sym typeface="DM Sans"/>
              </a:rPr>
              <a:t>Que savez-vous?</a:t>
            </a:r>
            <a:endParaRPr sz="3400">
              <a:latin typeface="DM Sans"/>
              <a:ea typeface="DM Sans"/>
              <a:cs typeface="DM Sans"/>
              <a:sym typeface="DM Sans"/>
            </a:endParaRPr>
          </a:p>
        </p:txBody>
      </p:sp>
      <p:sp>
        <p:nvSpPr>
          <p:cNvPr id="203" name="Google Shape;203;p30"/>
          <p:cNvSpPr txBox="1"/>
          <p:nvPr>
            <p:ph idx="1" type="body"/>
          </p:nvPr>
        </p:nvSpPr>
        <p:spPr>
          <a:xfrm>
            <a:off x="311700" y="1512206"/>
            <a:ext cx="8520600" cy="12258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2100"/>
              <a:buNone/>
            </a:pPr>
            <a:r>
              <a:rPr lang="en" sz="3000">
                <a:solidFill>
                  <a:schemeClr val="dk1"/>
                </a:solidFill>
                <a:latin typeface="DM Sans"/>
                <a:ea typeface="DM Sans"/>
                <a:cs typeface="DM Sans"/>
                <a:sym typeface="DM Sans"/>
              </a:rPr>
              <a:t>Pouvez-vous nommer des partis politiques au niveau provincial en</a:t>
            </a:r>
            <a:r>
              <a:rPr lang="en" sz="3000">
                <a:solidFill>
                  <a:schemeClr val="dk1"/>
                </a:solidFill>
                <a:latin typeface="DM Sans"/>
                <a:ea typeface="DM Sans"/>
                <a:cs typeface="DM Sans"/>
                <a:sym typeface="DM Sans"/>
              </a:rPr>
              <a:t> Ontario?</a:t>
            </a:r>
            <a:endParaRPr sz="3000"/>
          </a:p>
        </p:txBody>
      </p:sp>
      <p:pic>
        <p:nvPicPr>
          <p:cNvPr id="204" name="Google Shape;204;p30"/>
          <p:cNvPicPr preferRelativeResize="0"/>
          <p:nvPr/>
        </p:nvPicPr>
        <p:blipFill rotWithShape="1">
          <a:blip r:embed="rId3">
            <a:alphaModFix/>
          </a:blip>
          <a:srcRect b="0" l="7898" r="7890" t="0"/>
          <a:stretch/>
        </p:blipFill>
        <p:spPr>
          <a:xfrm>
            <a:off x="2221300" y="3050650"/>
            <a:ext cx="4720526" cy="31531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1"/>
          <p:cNvSpPr txBox="1"/>
          <p:nvPr>
            <p:ph type="title"/>
          </p:nvPr>
        </p:nvSpPr>
        <p:spPr>
          <a:xfrm>
            <a:off x="358106" y="259730"/>
            <a:ext cx="8520600" cy="763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970"/>
              <a:buFont typeface="Arial"/>
              <a:buNone/>
            </a:pPr>
            <a:r>
              <a:rPr lang="en" sz="2860">
                <a:latin typeface="DM Sans"/>
                <a:ea typeface="DM Sans"/>
                <a:cs typeface="DM Sans"/>
                <a:sym typeface="DM Sans"/>
              </a:rPr>
              <a:t>Principaux partis politiques en Ontario</a:t>
            </a:r>
            <a:endParaRPr sz="2860">
              <a:latin typeface="DM Sans"/>
              <a:ea typeface="DM Sans"/>
              <a:cs typeface="DM Sans"/>
              <a:sym typeface="DM Sans"/>
            </a:endParaRPr>
          </a:p>
        </p:txBody>
      </p:sp>
      <p:pic>
        <p:nvPicPr>
          <p:cNvPr id="210" name="Google Shape;210;p31"/>
          <p:cNvPicPr preferRelativeResize="0"/>
          <p:nvPr/>
        </p:nvPicPr>
        <p:blipFill>
          <a:blip r:embed="rId3">
            <a:alphaModFix/>
          </a:blip>
          <a:stretch>
            <a:fillRect/>
          </a:stretch>
        </p:blipFill>
        <p:spPr>
          <a:xfrm>
            <a:off x="4223688" y="4566651"/>
            <a:ext cx="4102700" cy="943625"/>
          </a:xfrm>
          <a:prstGeom prst="rect">
            <a:avLst/>
          </a:prstGeom>
          <a:noFill/>
          <a:ln>
            <a:noFill/>
          </a:ln>
        </p:spPr>
      </p:pic>
      <p:pic>
        <p:nvPicPr>
          <p:cNvPr id="211" name="Google Shape;211;p31"/>
          <p:cNvPicPr preferRelativeResize="0"/>
          <p:nvPr/>
        </p:nvPicPr>
        <p:blipFill>
          <a:blip r:embed="rId4">
            <a:alphaModFix/>
          </a:blip>
          <a:stretch>
            <a:fillRect/>
          </a:stretch>
        </p:blipFill>
        <p:spPr>
          <a:xfrm>
            <a:off x="422675" y="2319175"/>
            <a:ext cx="4538400" cy="763500"/>
          </a:xfrm>
          <a:prstGeom prst="rect">
            <a:avLst/>
          </a:prstGeom>
          <a:noFill/>
          <a:ln>
            <a:noFill/>
          </a:ln>
        </p:spPr>
      </p:pic>
      <p:pic>
        <p:nvPicPr>
          <p:cNvPr id="212" name="Google Shape;212;p31"/>
          <p:cNvPicPr preferRelativeResize="0"/>
          <p:nvPr/>
        </p:nvPicPr>
        <p:blipFill>
          <a:blip r:embed="rId5">
            <a:alphaModFix/>
          </a:blip>
          <a:stretch>
            <a:fillRect/>
          </a:stretch>
        </p:blipFill>
        <p:spPr>
          <a:xfrm>
            <a:off x="993375" y="3578400"/>
            <a:ext cx="2666980" cy="1660200"/>
          </a:xfrm>
          <a:prstGeom prst="rect">
            <a:avLst/>
          </a:prstGeom>
          <a:noFill/>
          <a:ln>
            <a:noFill/>
          </a:ln>
        </p:spPr>
      </p:pic>
      <p:pic>
        <p:nvPicPr>
          <p:cNvPr id="213" name="Google Shape;213;p31"/>
          <p:cNvPicPr preferRelativeResize="0"/>
          <p:nvPr/>
        </p:nvPicPr>
        <p:blipFill>
          <a:blip r:embed="rId6">
            <a:alphaModFix/>
          </a:blip>
          <a:stretch>
            <a:fillRect/>
          </a:stretch>
        </p:blipFill>
        <p:spPr>
          <a:xfrm>
            <a:off x="4046700" y="2777875"/>
            <a:ext cx="4722725" cy="14660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2"/>
          <p:cNvSpPr txBox="1"/>
          <p:nvPr>
            <p:ph type="title"/>
          </p:nvPr>
        </p:nvSpPr>
        <p:spPr>
          <a:xfrm>
            <a:off x="311700" y="248087"/>
            <a:ext cx="85206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750"/>
              </a:spcBef>
              <a:spcAft>
                <a:spcPts val="0"/>
              </a:spcAft>
              <a:buClr>
                <a:schemeClr val="lt1"/>
              </a:buClr>
              <a:buSzPts val="3300"/>
              <a:buFont typeface="Arial"/>
              <a:buNone/>
            </a:pPr>
            <a:r>
              <a:rPr lang="en" sz="3400">
                <a:latin typeface="DM Sans"/>
                <a:ea typeface="DM Sans"/>
                <a:cs typeface="DM Sans"/>
                <a:sym typeface="DM Sans"/>
              </a:rPr>
              <a:t>Que savez-vous?</a:t>
            </a:r>
            <a:endParaRPr sz="3400">
              <a:latin typeface="DM Sans"/>
              <a:ea typeface="DM Sans"/>
              <a:cs typeface="DM Sans"/>
              <a:sym typeface="DM Sans"/>
            </a:endParaRPr>
          </a:p>
        </p:txBody>
      </p:sp>
      <p:sp>
        <p:nvSpPr>
          <p:cNvPr id="219" name="Google Shape;219;p32"/>
          <p:cNvSpPr txBox="1"/>
          <p:nvPr>
            <p:ph idx="1" type="body"/>
          </p:nvPr>
        </p:nvSpPr>
        <p:spPr>
          <a:xfrm>
            <a:off x="311700" y="1917631"/>
            <a:ext cx="8520600" cy="12159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500"/>
              </a:spcBef>
              <a:spcAft>
                <a:spcPts val="0"/>
              </a:spcAft>
              <a:buClr>
                <a:schemeClr val="dk1"/>
              </a:buClr>
              <a:buSzPts val="2100"/>
              <a:buNone/>
            </a:pPr>
            <a:r>
              <a:rPr lang="en" sz="3000">
                <a:solidFill>
                  <a:schemeClr val="dk1"/>
                </a:solidFill>
                <a:latin typeface="DM Sans"/>
                <a:ea typeface="DM Sans"/>
                <a:cs typeface="DM Sans"/>
                <a:sym typeface="DM Sans"/>
              </a:rPr>
              <a:t>Pouvez-vous nommer des </a:t>
            </a:r>
            <a:r>
              <a:rPr b="1" lang="en" sz="3000">
                <a:solidFill>
                  <a:schemeClr val="dk1"/>
                </a:solidFill>
                <a:latin typeface="DM Sans"/>
                <a:ea typeface="DM Sans"/>
                <a:cs typeface="DM Sans"/>
                <a:sym typeface="DM Sans"/>
              </a:rPr>
              <a:t>chef.fe.s de parti</a:t>
            </a:r>
            <a:r>
              <a:rPr lang="en" sz="3000">
                <a:solidFill>
                  <a:schemeClr val="dk1"/>
                </a:solidFill>
                <a:latin typeface="DM Sans"/>
                <a:ea typeface="DM Sans"/>
                <a:cs typeface="DM Sans"/>
                <a:sym typeface="DM Sans"/>
              </a:rPr>
              <a:t> au niveau provincial?</a:t>
            </a:r>
            <a:endParaRPr sz="2600"/>
          </a:p>
        </p:txBody>
      </p:sp>
      <p:pic>
        <p:nvPicPr>
          <p:cNvPr descr="Headbleed: an information age horror story | Drew Chial" id="220" name="Google Shape;220;p32"/>
          <p:cNvPicPr preferRelativeResize="0"/>
          <p:nvPr/>
        </p:nvPicPr>
        <p:blipFill rotWithShape="1">
          <a:blip r:embed="rId3">
            <a:alphaModFix/>
          </a:blip>
          <a:srcRect b="0" l="15067" r="23028" t="0"/>
          <a:stretch/>
        </p:blipFill>
        <p:spPr>
          <a:xfrm>
            <a:off x="1389063" y="3233836"/>
            <a:ext cx="1748008" cy="2117750"/>
          </a:xfrm>
          <a:prstGeom prst="rect">
            <a:avLst/>
          </a:prstGeom>
          <a:noFill/>
          <a:ln>
            <a:noFill/>
          </a:ln>
        </p:spPr>
      </p:pic>
      <p:pic>
        <p:nvPicPr>
          <p:cNvPr descr="Headbleed: an information age horror story | Drew Chial" id="221" name="Google Shape;221;p32"/>
          <p:cNvPicPr preferRelativeResize="0"/>
          <p:nvPr/>
        </p:nvPicPr>
        <p:blipFill rotWithShape="1">
          <a:blip r:embed="rId3">
            <a:alphaModFix/>
          </a:blip>
          <a:srcRect b="0" l="15067" r="23028" t="0"/>
          <a:stretch/>
        </p:blipFill>
        <p:spPr>
          <a:xfrm>
            <a:off x="3636592" y="3233837"/>
            <a:ext cx="1748008" cy="2117750"/>
          </a:xfrm>
          <a:prstGeom prst="rect">
            <a:avLst/>
          </a:prstGeom>
          <a:noFill/>
          <a:ln>
            <a:noFill/>
          </a:ln>
        </p:spPr>
      </p:pic>
      <p:pic>
        <p:nvPicPr>
          <p:cNvPr descr="Headbleed: an information age horror story | Drew Chial" id="222" name="Google Shape;222;p32"/>
          <p:cNvPicPr preferRelativeResize="0"/>
          <p:nvPr/>
        </p:nvPicPr>
        <p:blipFill rotWithShape="1">
          <a:blip r:embed="rId3">
            <a:alphaModFix/>
          </a:blip>
          <a:srcRect b="0" l="15067" r="23028" t="0"/>
          <a:stretch/>
        </p:blipFill>
        <p:spPr>
          <a:xfrm>
            <a:off x="6006930" y="3233837"/>
            <a:ext cx="1748008" cy="2117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3"/>
          <p:cNvSpPr txBox="1"/>
          <p:nvPr>
            <p:ph type="title"/>
          </p:nvPr>
        </p:nvSpPr>
        <p:spPr>
          <a:xfrm>
            <a:off x="361025" y="249153"/>
            <a:ext cx="8520600" cy="763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300"/>
              <a:buFont typeface="Arial"/>
              <a:buNone/>
            </a:pPr>
            <a:r>
              <a:rPr lang="en" sz="3400">
                <a:latin typeface="DM Sans"/>
                <a:ea typeface="DM Sans"/>
                <a:cs typeface="DM Sans"/>
                <a:sym typeface="DM Sans"/>
              </a:rPr>
              <a:t>Chef.fe.s de partis provinciaux</a:t>
            </a:r>
            <a:endParaRPr sz="3400">
              <a:latin typeface="DM Sans"/>
              <a:ea typeface="DM Sans"/>
              <a:cs typeface="DM Sans"/>
              <a:sym typeface="DM Sans"/>
            </a:endParaRPr>
          </a:p>
        </p:txBody>
      </p:sp>
      <p:sp>
        <p:nvSpPr>
          <p:cNvPr descr="data:image/jpeg;base64,/9j/4AAQSkZJRgABAQAAAQABAAD/2wCEAAoHCBUSFRgVFRUZGBgYGBgYGBgYGBgcGBgaGBgcGhkcGBgcIS4lHB4rHxgYJjgmKy8xNTU1GiQ7QDs0Py40NTEBDAwMEA8QHRISHjQrJCs9PzE0NDQ0NDQ0NDQ0NDQ0NDQ0MTQ0NDc0NDQ0NDQ0NDY0NDQ0NDE0NDQ0NDE0NDQ0NP/AABEIAPYAzQMBIgACEQEDEQH/xAAcAAABBAMBAAAAAAAAAAAAAAACAAEDBgQFBwj/xABBEAACAQIDBAcFBQUIAwEAAAABAgADEQQSIQUxQWEGIlFxgZHwBxOhscEyQmLR4SNygpKiFBU1UnOywvEzg6Mk/8QAGQEBAAMBAQAAAAAAAAAAAAAAAAECBAMF/8QAJBEBAQACAQQDAQADAQAAAAAAAAECEQMEEiExIkFRYRNxgTL/2gAMAwEAAhEDEQA/AOhQhGEICA6iGBEohgQHUQgIwEMCA4EMCJRCAhBrRWhTGxuMSiuZ2sOA4nkBxhMm2RaNaVjE9Iaj/wDiQIO1hdvyHxmOmLxJ31G+nwlLyYu2PBlVvtFaVmntLEJvYOOxh9RNng9to+jjI3P7P83DxiZSq5cWWLZZYxWSDWMRLuTHZYDLMllkTrCUBECTMJGRAGCYUEwGhQYoBRo8GA4hqIIkiiAQEICIQ1EBCSCCIaiEHEKICY20sYtCm9RvujQdpOgHiYTJtjbY2umGXXrOR1U+p7BKi7vXfO5JJ3DgOQHATAGJas5dzcsb/wDU3eDozPllu6buPimM3faXDUJmJTj00kwWJF7UBpzHr0AZmkSNxFREOz9ovROVusnZxHNfylmpVFdQym4IuDKnWSZ3R7EFXamdxBZe8b/MfKXwy+q4c3HNd0b8iCyw4xE6srHZZGwmSwkLrCUBEAyZhIyIARRzGgFFFBgSASRRAWSLAJRDEECSKIBKIQEZRDAhBSne0TG5UpUh99i7dy6D4sfKXKc19pbkYin2e7/5m/0lcvVdeKfKMTAGxt3S0YEaSsbNscp7RLNghpaZp7ehfTYqknVRIwNIaHSdY4ZU5QGYtYTMzTFqi8jIxrBqwNnPlrIfxW8wRJMSNJr0q5WU9jqf6hKY3WS+c3hV4vHgAx7zU84jI2EkgsIEDCRsJMwkbCEoSIoRgmAooooBrJVgLJFgEJKokayRYBCEIIjwCnNvatTs9B+1XX+UqfqZ0gTi/THpS2K6r01VaVaol81mS2gDAnW+W9xK5etOnHPO2bsSoSqHwlswdVRxnJ8Nth2IRMwy7goOvMybEbVxq6kNv4gA+V5xmHlr/wAk07RTqg6RCoJzDZHS2oi5qwOVftMFbTmbDSbmr03w+RcjO7sQqqqP1mO4BiAL+Mt5/FN4/q8HEIN5mJVxaC5uLTmGO2pii5LXXMdFYqAvl87mT4LCCoAXxKFjrkVwx38ACL7onyTfC81cWlRbo4btsZrKzfOU/HrUoA1Kb3Opvl004HW4EWzP7Xi2U1WyIxFrC11PG2/dffImM3vZllf/ADp2uk1wD2gHzEmBlM2XXqDEpZv2RTLY3LNYWBJ8tJcFM645bjNycdwslHGaK8YmWckbQGENoJhKIiAZIYBgNGjxoEwhCCIQgGslWQrJVgEIUER4CvOA9KcBmrVwdM1Wo3LMrEA/E+c76TOLdMKJTE1Rr/5GI/isfy85TPxqu/BJdysCjslspNPRiNWG8d0zKWwBUyNYqQpV75SXvx61yG52vLH0fpEqBlG4X13yxrhyv3ROEuTTccfVc96XYQJTLJSsznKAosoBFjYb9f1lwq4X3uDCgAOqK6Gw6rpZkI/iUTC6Qi5VDbU8JYcPStSUdgHylpam4SKrhdn1KipVqIucXBFja3DMp+9rrbjujYTowiZgLtmBUB7kIpbMwQEaXOsteCFyefl/3M33fOJL9K3U9xXP7nRUyEZhly9bXf375BWoBSFXS5AHiZYsSgUaSvYw/tadv86nyMprVW3423WAUZ0PM6dhAlgVpo8DT645Zj57/jYeE3KmaMJ4Zuou8p/pLmiLSO8e8uznJgmKIwAMEwzBMCMxRzGgTRxGjiASyRZEskWBIIowjwEZzL2lYMrVWoBZXUXP4ksD/TlnTJrOkOy0xdB6bjgWQjergHKQfhzBMrlNxfjy7ctqP0dr9Ua7paFxa21M5lgMQ6pmXQ6X7903WMxj06eYm1rXJ4k7pn3qt81Z5Q9J9qinVRyLqCNeVxm9cpZsb0hpJQDKS9xcBAWJ0vuGsplT/wDQq31vNns7YxoOrJmykWI1sOduEtE2za1bFxQqLnAIFhowIIJ1tY7psv7SLX3TRLX92LXkSY8ucpsQb+HfG9IuMvlt8ZiBaaVSGqrfTU/I2mOWfMVJuvC51t2GZOxKa1MQFYKwCubEAgnQbj3/AAkT5VGdmOO1k2Yt1z9ug7hvI8flNgICi2g0hCaJNTTBnl3XYxHgiPJVPFFEIDQSIcEwIzBhmDAljiNEIBLDWAskWAQhQRCgNGMeYWL2nQpX95WppbfmdBbzMDmG28H/AGXEYijayuTWp9mVyTYdzBhbkJlNkrUQGA1ABB3XA0knT7pPs+oihK4eshuhpqWWx0dWfdYjXebFQZocBilqJ1DxBE4Z46rZxZ7jHp7GdG/ZVmQXuFJJHlfdLHhKGM6o99TI55s0PCYe9iQO/nNpT2fxtKytPdJPTUvszEsbPXNvwKB8TczYUtnJSsyXFhZrkktza/GbA0CokT7hfviouUrEZtCfjKuXd8YmQsq0QarODa7XKqv6Tb7QxV+op1PwHEzHwqBNBvYgntsBZR5a+M09Hxd/Jv6jH1XJ24a/Vr6K9JhjM9N1CV6Rs6j7LC9g6X4HiOF+6WMThGM2o+Fxz16JsyNbkwsAysOIO7wnXujW36WOpB0NmH20J6yHn2jsPGXzkxysjNjdyN2I8EQpRJ4o0cQFGMeMYAGBJGkcCWIRGKASyQSNZSPaX0rbBolCg2WrVBJcb6aDS69jMbgHhYnsgXDH7Ww+HF61enT/AH3VT4Am5lR2p7U8HSuKS1KxGgKgIh55m1I5gGcUdixLMSzHeSSSe8nUxiIFq6Q9P8bjLqH9zTOmSlcEj8b/AGj4WHKVEgDgPrDtBaBGZnbI2g1FywuVFsw798wmmds/C5kc8/l6Mthh33tO+4+Y6RsfaqOFsbjeNZbMNtJNxnC8HWemOqxBU2P00m4o7arHc4vOHZca2TmmUm467VxScDKxtra9zkQ3I3ngJW8PjK1QdZzr2G0y8BhjUNl+yD1n+i9p58JOHHlnlqGfJjjjtk7PoE3Y623k/eI4dwmY7BVZ2+6CxPcLzOWiFWwFgBoJXeleK93RyA6ucv8ACNWP08Z7PHhjwcd08vPO8mflTatTPmY3uxLHXixvGw+Jek4dHZHG5lJVh4iE66eUhZeU8y+a0Oj9GvaSwITGDMNwqoOsP30Gh7x5TpeDxSVkD03V0bcykEHy48p5uC8psNj7YxGDfPQqMvah1Rv3k3H5yB6IjygbC9pVCplXEoaLnTOt2pE9/wBpfG45y9Uay1FDowZTqGUgqRyIkCWMYhEYAmBDMGAZiiigEs4B08x/v8diHBuquKa8lpqFsP4gx8Z3TaeOXD0alZjZaaM58BoPO081FiRdjck3J7Sd58zAYQrRkMK8CMxiITRjAAib3Z+Ip0EUVLjOBuF7a3JPLW01NGkXIUcSF8zrNxidnFyHO7cB2KNBNnS8eWW8sXPkyk8VG+Gy1mFuq2o7CO0QquBYC6KNd1yB5XMkoe/NZaTNnGqgm3VA1zE79BLTTouQFtoNBJnS92VuXhP+btxkjR7Hwj1HFN3Rb/dVgWYDeARu+cu+Gw601CqLAaASrbW2XmUW0a91IuMtuI8ZnbD26z/sK+lUfZfcKgHycDhxmnDix4/GM9ueWVy91vXfSc+6RYr3uIax6qDIO+/W+Jt4S17Yx3uqbPxAsvNjoJQKYJ1O8m5Pfr+s5dVn24zH9OKbuytAYSWotu4QDcnQflPPd0TjWMzw2VuMbLygMzTbdH+klfAvei/UJ61NtUft0+6eY1msZRAKdkDu3RjpbQx62U5KoF2pMetzKH768/MCWEzzQjtTZXUlWQhlYGxUjcQeE6n0X9pFOoqpjDkcAD3tuo/NwPsH4d0gdCjRK4IBBBBFwRqCO0HjFAOKMI4gVb2mVsmza/4jTQfxVE+gM4QT1TO2e1n/AA9v9al/uM4kTAkXdHUXjXjjd3wBjGOYlFzA2uw6V6g/CpPidB8zLPXpAgCaro5R0Zu1gvgo/MzeVdBeez0uPbxT++WTku8i2Pgg1R3PDKg77Xb4ZZvVpgTF2RSK01J3tdz/ABbvhabJEk2jBxKAAnwmF/cqVFJbRjqGGhUjcQeBmViDmYKO2ZGKqCmhO6wlr4mkTzdqN0nxTsUotYlLlmXc/BTbgd95qUOX169CFUqmq7OeJ07twif5evXdPJ5su7K1qwx1A21t2bx69b4O/lz/AEjk35eG/vtEpte/eeQ9fSc1kDraIAwWe5v6ElQc5ARa/nGvBG6SKptzgRt3QSJOycfXbIjqeXzMDe9Hul2JwShUfNTzX92+q24hTvS/LjwnbtlY9K9GnWT7NRFcDiLjUHmDceE85Fp2/wBnNzs+j/7PL3jWgWcRRo8gU/2r/wCHv/q0f904eN87l7U1vs6pyeif/oo+s4Yu+BLC7IAhHfATSTDjW/ZImMloJfTtIA8dJMm6LnsKllppzGY/xa/WZ2ITOAg+8QvmdYOGXKoHYAB4CZ2Dp9ZSebeQt9Z7snbjr8Yd7y232zaqI13XMtrAdm62nHS48Zh4lsuYjQXNhvsCbgX46Qa1SwFpj4+rdRbtnPHD5bXyvgsCmZixml6Z4/KmRTq2n5/CWCh1EvynPNvYr31c9iaeJ1P08pz58+3G3/kW48d2MGjuta/zkjctR6vI7bj6ERPEHWeW0mA36yOu/DzkjPYdvdMQkmQCQyVn3/rziSnp49kFxpASa8JkIAB+e7j+UgRdLmRVcQTu3CBPVqHcDf8ATS8VQ5VAv605wKQsMxOp9fWQ1HuYCvzneugiZMBhh20w38xJ+s4NkOlt53d53Cejtk4X3FClS/yU0TxVQD8byBlR40eBSfa1jBTwGTjVqoo7kOc/7R5zia7zOse2eg5pYZx9hXdW5M6jLf8AlYTkynWBKphLvkaQ04wHM2Gy6eZ0H4rnuUEzXrN3sBL1B+FT/URO3BO7kk/qud1jVvwtPMQPOZ9H7THgLKPDU/MeUhw6hULHsuYeGNkF956x721+tp6+Xmss8RO73MwyczeMmDyLCjjJk0i+Q7exgpUieU55SNySTqdT3k39d03/AEuxmZlQd58N3x+U0SC2k83qs95TH8aeOamxtzHd3QCu/sEe9pHVawsP09fpMrojqPARd2sYLeThAsgGqwWvu5x1+h+RjHS5vx/OBFinsMtvhrIqCa6wB1jc7pLnsID1X+EGil7k8IIBO6TKbKfD6wBrNbdwnpagdB3D5TzdgaJqVKacXdE/mcD6z0ja0gKKKaLprtI4XBVqikh8mRGG9XchFYHle/hApntC6ZYavQrYREc1BUVSWUKqmm4LG97/AHSN3GcrB1klcsSWJJJNySbkk7ySdbmY4bUQMhDJEGl/XrSQXmSg6o7hAdV1ll6MUrs7fujyF/rK7SGstnRVOp+8zHyNvpNXSTfJv8jny34t/izZAv8AmKr5nX4Xmx2dtAUc7ZA2YWAP/WomqrPmcLwQEnv3AfGEzWnp3GZTVZu7XpKNQBAxDimhPKPcDhrK70ixpCFQdW6o8d/wkZ5THG2/Sccd1X8VXNSoz87DuG6Fp3GQUZJmvznjZZXK21rk0Tc+7167ZELcRDZrmw48OUic8LmVSMvpoPWkFzBvpv4/lGJ59kCdLc90hxL8Ab+jJA++YhfWAaJ4SUUVHG/r15xqZvxkpfKN3r1aAxFhqbSAtmPIRG7G/CETAtHs82b7/HI1urR/at4aIP5iD/CZ22cb9lmLyY0pwqUmXxSzj5NOySA8rHtGRTs+uGIGilbneyurKB2nTdLNOJe07a71ca9EnqUMqqvDMyhmc9p61u4QKcbzHqKd8yb3gVEgR3mcwmAnDvE2Bv8AOAk/P5S3dFnC0yx+6vz1lRdrLvm5aqaaDKbdW2nHSbej92uXL6kWbZvWzueLZe/LqT5tbwmTVFjD2ZhStNEAJKoC1hfU6t8SYNQXUkdmk9DGs9iPFVxllI2rifeOexdB38T9PCb/AGxiciEjslRRpj6zPUmMduLH7T24D9Y7m3159ggKePHhHUgnU935zz3clB0uO2RPvPCSm1xrw+sZvOBEx+ca8Td0WkB3aYthffJnNpEluMgZKPpYC9/Xrvj5Cx18BBpuBuBhrmPLhJCK9vbu05QHa5hVSFsBv4yJZAs3s7v/AHhh7X3vfu9087pOJ+y9b49L8KdQjvygfImdsgCDPPXS+rnx+KYa/tnH8hyf8Z6DBnnTpApXF4lTvGIrfGox+REDCUWgObwt8Z9IENH7Q/eHzme3r4TX0ftr3ibFhykiKpNvhk95Vppwzrfuve3wmmc6zd7BN66AblV28cth85s6Syb/ALpy5I6BgtotRzMlrtprMI1bL85jGtYC8kaspW24z0JMZbfuuHlWeklTq27fzmgUTadIX1A5zVo1hPL6u7zaeOfE1apwHH4CJGkTakmEpmZdNm18vpFeN4RrjnJDkxi3qw7IrjtgO0AKjnvholxcSAN1uW6ZCrbUSBMu6M9S2gkj5pC0kR24xXiY3he7kC3+ytCceD2Uql/6R9Z2qcs9kOBvUr1yNFRKan8THM/wVfOdSgQzgfTxANoYq3+cHxKKT8TFFA0aRqgiigQIesveJsHPyiigQoLsJv8Ao4tqjnsQ/FljRT0Oknw3/XHkvlY3bTwmo2jXZNVPIg7uGo7Iopry9KY+1dx+ILm5mKxsPXCKKeTzXedaMfRg8QMUU5JSBos0eKAN4DmKKBGjcJPTqW0iigZCG8Y0x8YopIbduiJiigdx9n+CFDAUQNTUU1WPaXOg8BlHhLLFFIH/2Q==" id="228" name="Google Shape;228;p3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9" name="Google Shape;229;p33"/>
          <p:cNvSpPr txBox="1"/>
          <p:nvPr/>
        </p:nvSpPr>
        <p:spPr>
          <a:xfrm>
            <a:off x="63125" y="5068675"/>
            <a:ext cx="13482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Font typeface="Arial"/>
              <a:buNone/>
            </a:pPr>
            <a:r>
              <a:rPr b="1" lang="en">
                <a:latin typeface="DM Sans"/>
                <a:ea typeface="DM Sans"/>
                <a:cs typeface="DM Sans"/>
                <a:sym typeface="DM Sans"/>
              </a:rPr>
              <a:t>Doug Ford,</a:t>
            </a:r>
            <a:endParaRPr b="1">
              <a:latin typeface="DM Sans"/>
              <a:ea typeface="DM Sans"/>
              <a:cs typeface="DM Sans"/>
              <a:sym typeface="DM Sans"/>
            </a:endParaRPr>
          </a:p>
          <a:p>
            <a:pPr indent="0" lvl="0" marL="0" rtl="0" algn="l">
              <a:spcBef>
                <a:spcPts val="0"/>
              </a:spcBef>
              <a:spcAft>
                <a:spcPts val="0"/>
              </a:spcAft>
              <a:buClr>
                <a:schemeClr val="dk1"/>
              </a:buClr>
              <a:buFont typeface="Arial"/>
              <a:buNone/>
            </a:pPr>
            <a:r>
              <a:rPr lang="en">
                <a:solidFill>
                  <a:schemeClr val="dk1"/>
                </a:solidFill>
                <a:latin typeface="DM Sans"/>
                <a:ea typeface="DM Sans"/>
                <a:cs typeface="DM Sans"/>
                <a:sym typeface="DM Sans"/>
              </a:rPr>
              <a:t>Parti progressiste-conservateur de l'Ontario</a:t>
            </a:r>
            <a:endParaRPr>
              <a:solidFill>
                <a:schemeClr val="dk1"/>
              </a:solidFill>
              <a:latin typeface="DM Sans"/>
              <a:ea typeface="DM Sans"/>
              <a:cs typeface="DM Sans"/>
              <a:sym typeface="DM Sans"/>
            </a:endParaRPr>
          </a:p>
          <a:p>
            <a:pPr indent="0" lvl="0" marL="0" marR="0" rtl="0" algn="l">
              <a:lnSpc>
                <a:spcPct val="100000"/>
              </a:lnSpc>
              <a:spcBef>
                <a:spcPts val="0"/>
              </a:spcBef>
              <a:spcAft>
                <a:spcPts val="0"/>
              </a:spcAft>
              <a:buClr>
                <a:srgbClr val="000000"/>
              </a:buClr>
              <a:buFont typeface="Arial"/>
              <a:buNone/>
            </a:pPr>
            <a:r>
              <a:t/>
            </a:r>
            <a:endParaRPr>
              <a:latin typeface="DM Sans"/>
              <a:ea typeface="DM Sans"/>
              <a:cs typeface="DM Sans"/>
              <a:sym typeface="DM Sans"/>
            </a:endParaRPr>
          </a:p>
        </p:txBody>
      </p:sp>
      <p:sp>
        <p:nvSpPr>
          <p:cNvPr id="230" name="Google Shape;230;p33"/>
          <p:cNvSpPr txBox="1"/>
          <p:nvPr/>
        </p:nvSpPr>
        <p:spPr>
          <a:xfrm>
            <a:off x="4631324" y="5068675"/>
            <a:ext cx="2253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
                <a:latin typeface="DM Sans"/>
                <a:ea typeface="DM Sans"/>
                <a:cs typeface="DM Sans"/>
                <a:sym typeface="DM Sans"/>
              </a:rPr>
              <a:t>Bonnie Crombie,</a:t>
            </a:r>
            <a:endParaRPr b="1">
              <a:latin typeface="DM Sans"/>
              <a:ea typeface="DM Sans"/>
              <a:cs typeface="DM Sans"/>
              <a:sym typeface="DM Sans"/>
            </a:endParaRPr>
          </a:p>
          <a:p>
            <a:pPr indent="0" lvl="0" marL="0" marR="0" rtl="0" algn="l">
              <a:lnSpc>
                <a:spcPct val="100000"/>
              </a:lnSpc>
              <a:spcBef>
                <a:spcPts val="0"/>
              </a:spcBef>
              <a:spcAft>
                <a:spcPts val="0"/>
              </a:spcAft>
              <a:buNone/>
            </a:pPr>
            <a:r>
              <a:rPr lang="en">
                <a:latin typeface="DM Sans"/>
                <a:ea typeface="DM Sans"/>
                <a:cs typeface="DM Sans"/>
                <a:sym typeface="DM Sans"/>
              </a:rPr>
              <a:t>Parti libéral de l'Ontario</a:t>
            </a:r>
            <a:endParaRPr>
              <a:latin typeface="DM Sans"/>
              <a:ea typeface="DM Sans"/>
              <a:cs typeface="DM Sans"/>
              <a:sym typeface="DM Sans"/>
            </a:endParaRPr>
          </a:p>
        </p:txBody>
      </p:sp>
      <p:sp>
        <p:nvSpPr>
          <p:cNvPr id="231" name="Google Shape;231;p33"/>
          <p:cNvSpPr txBox="1"/>
          <p:nvPr/>
        </p:nvSpPr>
        <p:spPr>
          <a:xfrm>
            <a:off x="2309124" y="5068675"/>
            <a:ext cx="22752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
                <a:latin typeface="DM Sans"/>
                <a:ea typeface="DM Sans"/>
                <a:cs typeface="DM Sans"/>
                <a:sym typeface="DM Sans"/>
              </a:rPr>
              <a:t>Marit Stiles,</a:t>
            </a:r>
            <a:endParaRPr b="1">
              <a:latin typeface="DM Sans"/>
              <a:ea typeface="DM Sans"/>
              <a:cs typeface="DM Sans"/>
              <a:sym typeface="DM Sans"/>
            </a:endParaRPr>
          </a:p>
          <a:p>
            <a:pPr indent="0" lvl="0" marL="0" rtl="0" algn="l">
              <a:spcBef>
                <a:spcPts val="0"/>
              </a:spcBef>
              <a:spcAft>
                <a:spcPts val="0"/>
              </a:spcAft>
              <a:buClr>
                <a:schemeClr val="dk1"/>
              </a:buClr>
              <a:buFont typeface="Arial"/>
              <a:buNone/>
            </a:pPr>
            <a:r>
              <a:rPr lang="en">
                <a:solidFill>
                  <a:schemeClr val="dk1"/>
                </a:solidFill>
                <a:latin typeface="DM Sans"/>
                <a:ea typeface="DM Sans"/>
                <a:cs typeface="DM Sans"/>
                <a:sym typeface="DM Sans"/>
              </a:rPr>
              <a:t>Nouveau Parti démocratique de l'Ontario</a:t>
            </a:r>
            <a:endParaRPr b="1">
              <a:latin typeface="DM Sans"/>
              <a:ea typeface="DM Sans"/>
              <a:cs typeface="DM Sans"/>
              <a:sym typeface="DM Sans"/>
            </a:endParaRPr>
          </a:p>
        </p:txBody>
      </p:sp>
      <p:pic>
        <p:nvPicPr>
          <p:cNvPr id="232" name="Google Shape;232;p33"/>
          <p:cNvPicPr preferRelativeResize="0"/>
          <p:nvPr/>
        </p:nvPicPr>
        <p:blipFill>
          <a:blip r:embed="rId3">
            <a:alphaModFix/>
          </a:blip>
          <a:stretch>
            <a:fillRect/>
          </a:stretch>
        </p:blipFill>
        <p:spPr>
          <a:xfrm>
            <a:off x="79375" y="2059010"/>
            <a:ext cx="2203400" cy="2864764"/>
          </a:xfrm>
          <a:prstGeom prst="rect">
            <a:avLst/>
          </a:prstGeom>
          <a:noFill/>
          <a:ln>
            <a:noFill/>
          </a:ln>
        </p:spPr>
      </p:pic>
      <p:pic>
        <p:nvPicPr>
          <p:cNvPr id="233" name="Google Shape;233;p33"/>
          <p:cNvPicPr preferRelativeResize="0"/>
          <p:nvPr/>
        </p:nvPicPr>
        <p:blipFill>
          <a:blip r:embed="rId4">
            <a:alphaModFix/>
          </a:blip>
          <a:stretch>
            <a:fillRect/>
          </a:stretch>
        </p:blipFill>
        <p:spPr>
          <a:xfrm>
            <a:off x="2364096" y="2061180"/>
            <a:ext cx="2203400" cy="2860409"/>
          </a:xfrm>
          <a:prstGeom prst="rect">
            <a:avLst/>
          </a:prstGeom>
          <a:noFill/>
          <a:ln>
            <a:noFill/>
          </a:ln>
        </p:spPr>
      </p:pic>
      <p:pic>
        <p:nvPicPr>
          <p:cNvPr id="234" name="Google Shape;234;p33"/>
          <p:cNvPicPr preferRelativeResize="0"/>
          <p:nvPr/>
        </p:nvPicPr>
        <p:blipFill>
          <a:blip r:embed="rId5">
            <a:alphaModFix/>
          </a:blip>
          <a:stretch>
            <a:fillRect/>
          </a:stretch>
        </p:blipFill>
        <p:spPr>
          <a:xfrm>
            <a:off x="4654803" y="2015478"/>
            <a:ext cx="2225111" cy="2898669"/>
          </a:xfrm>
          <a:prstGeom prst="rect">
            <a:avLst/>
          </a:prstGeom>
          <a:noFill/>
          <a:ln>
            <a:noFill/>
          </a:ln>
        </p:spPr>
      </p:pic>
      <p:pic>
        <p:nvPicPr>
          <p:cNvPr id="235" name="Google Shape;235;p33"/>
          <p:cNvPicPr preferRelativeResize="0"/>
          <p:nvPr/>
        </p:nvPicPr>
        <p:blipFill>
          <a:blip r:embed="rId6">
            <a:alphaModFix/>
          </a:blip>
          <a:stretch>
            <a:fillRect/>
          </a:stretch>
        </p:blipFill>
        <p:spPr>
          <a:xfrm>
            <a:off x="6967223" y="2010675"/>
            <a:ext cx="1990602" cy="2908273"/>
          </a:xfrm>
          <a:prstGeom prst="rect">
            <a:avLst/>
          </a:prstGeom>
          <a:noFill/>
          <a:ln>
            <a:noFill/>
          </a:ln>
        </p:spPr>
      </p:pic>
      <p:sp>
        <p:nvSpPr>
          <p:cNvPr id="236" name="Google Shape;236;p33"/>
          <p:cNvSpPr txBox="1"/>
          <p:nvPr/>
        </p:nvSpPr>
        <p:spPr>
          <a:xfrm>
            <a:off x="6993524" y="5068675"/>
            <a:ext cx="2253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
                <a:latin typeface="DM Sans"/>
                <a:ea typeface="DM Sans"/>
                <a:cs typeface="DM Sans"/>
                <a:sym typeface="DM Sans"/>
              </a:rPr>
              <a:t>Mike Schreiner</a:t>
            </a:r>
            <a:r>
              <a:rPr b="1" lang="en">
                <a:latin typeface="DM Sans"/>
                <a:ea typeface="DM Sans"/>
                <a:cs typeface="DM Sans"/>
                <a:sym typeface="DM Sans"/>
              </a:rPr>
              <a:t>,</a:t>
            </a:r>
            <a:endParaRPr b="1">
              <a:latin typeface="DM Sans"/>
              <a:ea typeface="DM Sans"/>
              <a:cs typeface="DM Sans"/>
              <a:sym typeface="DM Sans"/>
            </a:endParaRPr>
          </a:p>
          <a:p>
            <a:pPr indent="0" lvl="0" marL="0" rtl="0" algn="l">
              <a:spcBef>
                <a:spcPts val="0"/>
              </a:spcBef>
              <a:spcAft>
                <a:spcPts val="0"/>
              </a:spcAft>
              <a:buClr>
                <a:schemeClr val="dk1"/>
              </a:buClr>
              <a:buFont typeface="Arial"/>
              <a:buNone/>
            </a:pPr>
            <a:r>
              <a:rPr lang="en">
                <a:solidFill>
                  <a:schemeClr val="dk1"/>
                </a:solidFill>
                <a:latin typeface="DM Sans"/>
                <a:ea typeface="DM Sans"/>
                <a:cs typeface="DM Sans"/>
                <a:sym typeface="DM Sans"/>
              </a:rPr>
              <a:t>Parti vert de l'Ontario</a:t>
            </a:r>
            <a:endParaRPr>
              <a:latin typeface="DM Sans"/>
              <a:ea typeface="DM Sans"/>
              <a:cs typeface="DM Sans"/>
              <a:sym typeface="DM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4"/>
          <p:cNvSpPr txBox="1"/>
          <p:nvPr>
            <p:ph type="title"/>
          </p:nvPr>
        </p:nvSpPr>
        <p:spPr>
          <a:xfrm>
            <a:off x="311699" y="1527064"/>
            <a:ext cx="8520600" cy="1104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300"/>
              <a:buFont typeface="Arial"/>
              <a:buNone/>
            </a:pPr>
            <a:r>
              <a:rPr b="0" lang="en" sz="3000">
                <a:solidFill>
                  <a:schemeClr val="dk1"/>
                </a:solidFill>
                <a:latin typeface="DM Sans"/>
                <a:ea typeface="DM Sans"/>
                <a:cs typeface="DM Sans"/>
                <a:sym typeface="DM Sans"/>
              </a:rPr>
              <a:t>Selon vous, où se situent les électeur.rice.s de chaque parti sur l’échiquier politique?</a:t>
            </a:r>
            <a:endParaRPr b="0" sz="3000">
              <a:solidFill>
                <a:schemeClr val="dk1"/>
              </a:solidFill>
              <a:latin typeface="DM Sans"/>
              <a:ea typeface="DM Sans"/>
              <a:cs typeface="DM Sans"/>
              <a:sym typeface="DM Sans"/>
            </a:endParaRPr>
          </a:p>
        </p:txBody>
      </p:sp>
      <p:sp>
        <p:nvSpPr>
          <p:cNvPr id="242" name="Google Shape;242;p34"/>
          <p:cNvSpPr txBox="1"/>
          <p:nvPr/>
        </p:nvSpPr>
        <p:spPr>
          <a:xfrm>
            <a:off x="311700" y="222451"/>
            <a:ext cx="8520600" cy="763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750"/>
              </a:spcBef>
              <a:spcAft>
                <a:spcPts val="0"/>
              </a:spcAft>
              <a:buClr>
                <a:schemeClr val="lt1"/>
              </a:buClr>
              <a:buSzPts val="3300"/>
              <a:buFont typeface="Arial"/>
              <a:buNone/>
            </a:pPr>
            <a:r>
              <a:rPr b="1" lang="en" sz="3400">
                <a:solidFill>
                  <a:schemeClr val="lt1"/>
                </a:solidFill>
                <a:latin typeface="DM Sans"/>
                <a:ea typeface="DM Sans"/>
                <a:cs typeface="DM Sans"/>
                <a:sym typeface="DM Sans"/>
              </a:rPr>
              <a:t>Qu’en pensez-vous?</a:t>
            </a:r>
            <a:endParaRPr b="1" i="0" sz="3400" u="none" cap="none" strike="noStrike">
              <a:solidFill>
                <a:schemeClr val="lt1"/>
              </a:solidFill>
              <a:latin typeface="DM Sans"/>
              <a:ea typeface="DM Sans"/>
              <a:cs typeface="DM Sans"/>
              <a:sym typeface="DM Sans"/>
            </a:endParaRPr>
          </a:p>
        </p:txBody>
      </p:sp>
      <p:pic>
        <p:nvPicPr>
          <p:cNvPr id="243" name="Google Shape;243;p34"/>
          <p:cNvPicPr preferRelativeResize="0"/>
          <p:nvPr/>
        </p:nvPicPr>
        <p:blipFill rotWithShape="1">
          <a:blip r:embed="rId3">
            <a:alphaModFix/>
          </a:blip>
          <a:srcRect b="0" l="0" r="0" t="0"/>
          <a:stretch/>
        </p:blipFill>
        <p:spPr>
          <a:xfrm>
            <a:off x="2068199" y="3022550"/>
            <a:ext cx="5007602" cy="31932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txBox="1"/>
          <p:nvPr>
            <p:ph idx="1" type="body"/>
          </p:nvPr>
        </p:nvSpPr>
        <p:spPr>
          <a:xfrm>
            <a:off x="387900" y="2143931"/>
            <a:ext cx="8520600" cy="9669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750"/>
              </a:spcBef>
              <a:spcAft>
                <a:spcPts val="0"/>
              </a:spcAft>
              <a:buClr>
                <a:schemeClr val="dk1"/>
              </a:buClr>
              <a:buSzPts val="2100"/>
              <a:buNone/>
            </a:pPr>
            <a:r>
              <a:rPr lang="en" sz="3200">
                <a:solidFill>
                  <a:schemeClr val="dk1"/>
                </a:solidFill>
                <a:latin typeface="DM Sans"/>
                <a:ea typeface="DM Sans"/>
                <a:cs typeface="DM Sans"/>
                <a:sym typeface="DM Sans"/>
              </a:rPr>
              <a:t>Qu’est-ce que l’échiquier politique?</a:t>
            </a:r>
            <a:endParaRPr sz="3000"/>
          </a:p>
        </p:txBody>
      </p:sp>
      <p:sp>
        <p:nvSpPr>
          <p:cNvPr id="134" name="Google Shape;134;p21"/>
          <p:cNvSpPr txBox="1"/>
          <p:nvPr>
            <p:ph type="title"/>
          </p:nvPr>
        </p:nvSpPr>
        <p:spPr>
          <a:xfrm>
            <a:off x="311700" y="230332"/>
            <a:ext cx="85206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750"/>
              </a:spcBef>
              <a:spcAft>
                <a:spcPts val="0"/>
              </a:spcAft>
              <a:buClr>
                <a:schemeClr val="lt1"/>
              </a:buClr>
              <a:buSzPts val="3300"/>
              <a:buFont typeface="Arial"/>
              <a:buNone/>
            </a:pPr>
            <a:r>
              <a:rPr lang="en" sz="3400">
                <a:latin typeface="DM Sans"/>
                <a:ea typeface="DM Sans"/>
                <a:cs typeface="DM Sans"/>
                <a:sym typeface="DM Sans"/>
              </a:rPr>
              <a:t>Discussion</a:t>
            </a:r>
            <a:endParaRPr sz="3400">
              <a:latin typeface="DM Sans"/>
              <a:ea typeface="DM Sans"/>
              <a:cs typeface="DM Sans"/>
              <a:sym typeface="DM Sans"/>
            </a:endParaRPr>
          </a:p>
        </p:txBody>
      </p:sp>
      <p:pic>
        <p:nvPicPr>
          <p:cNvPr id="135" name="Google Shape;135;p21"/>
          <p:cNvPicPr preferRelativeResize="0"/>
          <p:nvPr/>
        </p:nvPicPr>
        <p:blipFill>
          <a:blip r:embed="rId3">
            <a:alphaModFix/>
          </a:blip>
          <a:stretch>
            <a:fillRect/>
          </a:stretch>
        </p:blipFill>
        <p:spPr>
          <a:xfrm>
            <a:off x="3390925" y="3276600"/>
            <a:ext cx="2311925" cy="2302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2"/>
          <p:cNvSpPr txBox="1"/>
          <p:nvPr>
            <p:ph type="title"/>
          </p:nvPr>
        </p:nvSpPr>
        <p:spPr>
          <a:xfrm>
            <a:off x="311700" y="230332"/>
            <a:ext cx="85206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750"/>
              </a:spcBef>
              <a:spcAft>
                <a:spcPts val="0"/>
              </a:spcAft>
              <a:buClr>
                <a:schemeClr val="lt1"/>
              </a:buClr>
              <a:buSzPts val="3300"/>
              <a:buFont typeface="Arial"/>
              <a:buNone/>
            </a:pPr>
            <a:r>
              <a:rPr lang="en" sz="3400">
                <a:latin typeface="DM Sans"/>
                <a:ea typeface="DM Sans"/>
                <a:cs typeface="DM Sans"/>
                <a:sym typeface="DM Sans"/>
              </a:rPr>
              <a:t>L’échiquier politique</a:t>
            </a:r>
            <a:endParaRPr sz="3400">
              <a:latin typeface="DM Sans"/>
              <a:ea typeface="DM Sans"/>
              <a:cs typeface="DM Sans"/>
              <a:sym typeface="DM Sans"/>
            </a:endParaRPr>
          </a:p>
        </p:txBody>
      </p:sp>
      <p:sp>
        <p:nvSpPr>
          <p:cNvPr id="141" name="Google Shape;141;p22"/>
          <p:cNvSpPr txBox="1"/>
          <p:nvPr>
            <p:ph idx="1" type="body"/>
          </p:nvPr>
        </p:nvSpPr>
        <p:spPr>
          <a:xfrm>
            <a:off x="311700" y="1460424"/>
            <a:ext cx="8520600" cy="28005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00000"/>
              </a:lnSpc>
              <a:spcBef>
                <a:spcPts val="0"/>
              </a:spcBef>
              <a:spcAft>
                <a:spcPts val="0"/>
              </a:spcAft>
              <a:buClr>
                <a:schemeClr val="dk1"/>
              </a:buClr>
              <a:buSzPts val="2100"/>
              <a:buNone/>
            </a:pPr>
            <a:r>
              <a:rPr lang="en" sz="2200">
                <a:solidFill>
                  <a:schemeClr val="dk1"/>
                </a:solidFill>
                <a:latin typeface="DM Sans"/>
                <a:ea typeface="DM Sans"/>
                <a:cs typeface="DM Sans"/>
                <a:sym typeface="DM Sans"/>
              </a:rPr>
              <a:t>L’échiquier politique (ou spectre politique) permet de caractériser et de distinguer les positions politiques, les opinions politiques et les partis politiques.</a:t>
            </a:r>
            <a:endParaRPr sz="2200">
              <a:solidFill>
                <a:schemeClr val="dk1"/>
              </a:solidFill>
              <a:latin typeface="DM Sans"/>
              <a:ea typeface="DM Sans"/>
              <a:cs typeface="DM Sans"/>
              <a:sym typeface="DM Sans"/>
            </a:endParaRPr>
          </a:p>
          <a:p>
            <a:pPr indent="0" lvl="0" marL="0" rtl="0" algn="l">
              <a:lnSpc>
                <a:spcPct val="100000"/>
              </a:lnSpc>
              <a:spcBef>
                <a:spcPts val="0"/>
              </a:spcBef>
              <a:spcAft>
                <a:spcPts val="0"/>
              </a:spcAft>
              <a:buClr>
                <a:schemeClr val="dk1"/>
              </a:buClr>
              <a:buSzPts val="2100"/>
              <a:buNone/>
            </a:pPr>
            <a:r>
              <a:t/>
            </a:r>
            <a:endParaRPr sz="2200">
              <a:solidFill>
                <a:schemeClr val="dk1"/>
              </a:solidFill>
              <a:latin typeface="DM Sans"/>
              <a:ea typeface="DM Sans"/>
              <a:cs typeface="DM Sans"/>
              <a:sym typeface="DM Sans"/>
            </a:endParaRPr>
          </a:p>
          <a:p>
            <a:pPr indent="0" lvl="0" marL="0" rtl="0" algn="l">
              <a:lnSpc>
                <a:spcPct val="100000"/>
              </a:lnSpc>
              <a:spcBef>
                <a:spcPts val="0"/>
              </a:spcBef>
              <a:spcAft>
                <a:spcPts val="0"/>
              </a:spcAft>
              <a:buClr>
                <a:schemeClr val="dk1"/>
              </a:buClr>
              <a:buSzPts val="2100"/>
              <a:buNone/>
            </a:pPr>
            <a:r>
              <a:rPr lang="en" sz="2200">
                <a:solidFill>
                  <a:schemeClr val="dk1"/>
                </a:solidFill>
                <a:latin typeface="DM Sans"/>
                <a:ea typeface="DM Sans"/>
                <a:cs typeface="DM Sans"/>
                <a:sym typeface="DM Sans"/>
              </a:rPr>
              <a:t>Dans sa forme la plus simple, le spectre politique peut être représenté par un seul axe horizontal, les différentes opinions sur des enjeux politiques se situant entre la gauche et la droite. Les personnes de chaque côté de l’axe ont des points de vue opposés sur diverses questions politiques.</a:t>
            </a:r>
            <a:endParaRPr sz="2200">
              <a:solidFill>
                <a:schemeClr val="dk1"/>
              </a:solidFill>
              <a:latin typeface="DM Sans"/>
              <a:ea typeface="DM Sans"/>
              <a:cs typeface="DM Sans"/>
              <a:sym typeface="DM Sans"/>
            </a:endParaRPr>
          </a:p>
        </p:txBody>
      </p:sp>
      <p:pic>
        <p:nvPicPr>
          <p:cNvPr id="142" name="Google Shape;142;p22"/>
          <p:cNvPicPr preferRelativeResize="0"/>
          <p:nvPr/>
        </p:nvPicPr>
        <p:blipFill rotWithShape="1">
          <a:blip r:embed="rId3">
            <a:alphaModFix/>
          </a:blip>
          <a:srcRect b="32214" l="0" r="0" t="36348"/>
          <a:stretch/>
        </p:blipFill>
        <p:spPr>
          <a:xfrm>
            <a:off x="1999350" y="4406950"/>
            <a:ext cx="5145301" cy="1617524"/>
          </a:xfrm>
          <a:prstGeom prst="rect">
            <a:avLst/>
          </a:prstGeom>
          <a:noFill/>
          <a:ln>
            <a:noFill/>
          </a:ln>
        </p:spPr>
      </p:pic>
      <p:sp>
        <p:nvSpPr>
          <p:cNvPr id="143" name="Google Shape;143;p22"/>
          <p:cNvSpPr txBox="1"/>
          <p:nvPr/>
        </p:nvSpPr>
        <p:spPr>
          <a:xfrm>
            <a:off x="493800" y="4856925"/>
            <a:ext cx="1281900" cy="5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900">
                <a:latin typeface="DM Sans"/>
                <a:ea typeface="DM Sans"/>
                <a:cs typeface="DM Sans"/>
                <a:sym typeface="DM Sans"/>
              </a:rPr>
              <a:t>Gauche</a:t>
            </a:r>
            <a:endParaRPr i="1" sz="1900">
              <a:latin typeface="DM Sans"/>
              <a:ea typeface="DM Sans"/>
              <a:cs typeface="DM Sans"/>
              <a:sym typeface="DM Sans"/>
            </a:endParaRPr>
          </a:p>
        </p:txBody>
      </p:sp>
      <p:sp>
        <p:nvSpPr>
          <p:cNvPr id="144" name="Google Shape;144;p22"/>
          <p:cNvSpPr txBox="1"/>
          <p:nvPr/>
        </p:nvSpPr>
        <p:spPr>
          <a:xfrm>
            <a:off x="7368300" y="4856925"/>
            <a:ext cx="1464000" cy="5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900">
                <a:latin typeface="DM Sans"/>
                <a:ea typeface="DM Sans"/>
                <a:cs typeface="DM Sans"/>
                <a:sym typeface="DM Sans"/>
              </a:rPr>
              <a:t>Droite</a:t>
            </a:r>
            <a:endParaRPr i="1" sz="1900">
              <a:latin typeface="DM Sans"/>
              <a:ea typeface="DM Sans"/>
              <a:cs typeface="DM Sans"/>
              <a:sym typeface="DM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3"/>
          <p:cNvSpPr txBox="1"/>
          <p:nvPr>
            <p:ph type="title"/>
          </p:nvPr>
        </p:nvSpPr>
        <p:spPr>
          <a:xfrm>
            <a:off x="311700" y="217490"/>
            <a:ext cx="8520600" cy="763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750"/>
              </a:spcBef>
              <a:spcAft>
                <a:spcPts val="0"/>
              </a:spcAft>
              <a:buClr>
                <a:schemeClr val="lt1"/>
              </a:buClr>
              <a:buSzPct val="97058"/>
              <a:buFont typeface="Arial"/>
              <a:buNone/>
            </a:pPr>
            <a:r>
              <a:rPr lang="en" sz="3400">
                <a:latin typeface="DM Sans"/>
                <a:ea typeface="DM Sans"/>
                <a:cs typeface="DM Sans"/>
                <a:sym typeface="DM Sans"/>
              </a:rPr>
              <a:t>Un échiquier politique à deux dimensions</a:t>
            </a:r>
            <a:endParaRPr sz="3400">
              <a:latin typeface="DM Sans"/>
              <a:ea typeface="DM Sans"/>
              <a:cs typeface="DM Sans"/>
              <a:sym typeface="DM Sans"/>
            </a:endParaRPr>
          </a:p>
        </p:txBody>
      </p:sp>
      <p:sp>
        <p:nvSpPr>
          <p:cNvPr id="150" name="Google Shape;150;p23"/>
          <p:cNvSpPr txBox="1"/>
          <p:nvPr>
            <p:ph idx="1" type="body"/>
          </p:nvPr>
        </p:nvSpPr>
        <p:spPr>
          <a:xfrm>
            <a:off x="311700" y="1443750"/>
            <a:ext cx="8382600" cy="9126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750"/>
              </a:spcBef>
              <a:spcAft>
                <a:spcPts val="0"/>
              </a:spcAft>
              <a:buClr>
                <a:schemeClr val="dk1"/>
              </a:buClr>
              <a:buSzPts val="2100"/>
              <a:buNone/>
            </a:pPr>
            <a:r>
              <a:rPr lang="en" sz="2200">
                <a:solidFill>
                  <a:schemeClr val="dk1"/>
                </a:solidFill>
                <a:latin typeface="DM Sans"/>
                <a:ea typeface="DM Sans"/>
                <a:cs typeface="DM Sans"/>
                <a:sym typeface="DM Sans"/>
              </a:rPr>
              <a:t>Généralement, les enjeux économiques et les enjeux sociaux sont séparés sur deux axes distincts.</a:t>
            </a:r>
            <a:endParaRPr sz="2200">
              <a:solidFill>
                <a:schemeClr val="dk1"/>
              </a:solidFill>
              <a:latin typeface="DM Sans"/>
              <a:ea typeface="DM Sans"/>
              <a:cs typeface="DM Sans"/>
              <a:sym typeface="DM Sans"/>
            </a:endParaRPr>
          </a:p>
        </p:txBody>
      </p:sp>
      <p:sp>
        <p:nvSpPr>
          <p:cNvPr id="151" name="Google Shape;151;p23"/>
          <p:cNvSpPr txBox="1"/>
          <p:nvPr/>
        </p:nvSpPr>
        <p:spPr>
          <a:xfrm>
            <a:off x="311700" y="5256250"/>
            <a:ext cx="7808100" cy="1041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200"/>
              <a:buFont typeface="Arial"/>
              <a:buNone/>
            </a:pPr>
            <a:r>
              <a:rPr b="1" lang="en" sz="2200">
                <a:solidFill>
                  <a:schemeClr val="dk1"/>
                </a:solidFill>
                <a:latin typeface="DM Sans"/>
                <a:ea typeface="DM Sans"/>
                <a:cs typeface="DM Sans"/>
                <a:sym typeface="DM Sans"/>
              </a:rPr>
              <a:t>Enjeux économiques : </a:t>
            </a:r>
            <a:r>
              <a:rPr lang="en" sz="2200">
                <a:solidFill>
                  <a:schemeClr val="dk1"/>
                </a:solidFill>
                <a:latin typeface="DM Sans"/>
                <a:ea typeface="DM Sans"/>
                <a:cs typeface="DM Sans"/>
                <a:sym typeface="DM Sans"/>
              </a:rPr>
              <a:t>Gauche/Droite (horizontal)</a:t>
            </a:r>
            <a:endParaRPr sz="2200">
              <a:solidFill>
                <a:schemeClr val="dk1"/>
              </a:solidFill>
              <a:latin typeface="DM Sans"/>
              <a:ea typeface="DM Sans"/>
              <a:cs typeface="DM Sans"/>
              <a:sym typeface="DM Sans"/>
            </a:endParaRPr>
          </a:p>
          <a:p>
            <a:pPr indent="0" lvl="0" marL="0" marR="0" rtl="0" algn="l">
              <a:lnSpc>
                <a:spcPct val="115000"/>
              </a:lnSpc>
              <a:spcBef>
                <a:spcPts val="1000"/>
              </a:spcBef>
              <a:spcAft>
                <a:spcPts val="1000"/>
              </a:spcAft>
              <a:buClr>
                <a:schemeClr val="dk1"/>
              </a:buClr>
              <a:buSzPts val="1100"/>
              <a:buFont typeface="Arial"/>
              <a:buNone/>
            </a:pPr>
            <a:r>
              <a:rPr b="1" lang="en" sz="2200">
                <a:solidFill>
                  <a:schemeClr val="dk1"/>
                </a:solidFill>
                <a:latin typeface="DM Sans"/>
                <a:ea typeface="DM Sans"/>
                <a:cs typeface="DM Sans"/>
                <a:sym typeface="DM Sans"/>
              </a:rPr>
              <a:t>Enjeux sociaux : </a:t>
            </a:r>
            <a:r>
              <a:rPr lang="en" sz="2200">
                <a:solidFill>
                  <a:schemeClr val="dk1"/>
                </a:solidFill>
                <a:latin typeface="DM Sans"/>
                <a:ea typeface="DM Sans"/>
                <a:cs typeface="DM Sans"/>
                <a:sym typeface="DM Sans"/>
              </a:rPr>
              <a:t>Progressiste/Conservateur (vertical)</a:t>
            </a:r>
            <a:endParaRPr i="0" sz="2200" u="none" cap="none" strike="noStrike">
              <a:solidFill>
                <a:schemeClr val="dk1"/>
              </a:solidFill>
              <a:latin typeface="DM Sans"/>
              <a:ea typeface="DM Sans"/>
              <a:cs typeface="DM Sans"/>
              <a:sym typeface="DM Sans"/>
            </a:endParaRPr>
          </a:p>
        </p:txBody>
      </p:sp>
      <p:pic>
        <p:nvPicPr>
          <p:cNvPr id="152" name="Google Shape;152;p23"/>
          <p:cNvPicPr preferRelativeResize="0"/>
          <p:nvPr/>
        </p:nvPicPr>
        <p:blipFill rotWithShape="1">
          <a:blip r:embed="rId3">
            <a:alphaModFix/>
          </a:blip>
          <a:srcRect b="0" l="0" r="0" t="0"/>
          <a:stretch/>
        </p:blipFill>
        <p:spPr>
          <a:xfrm>
            <a:off x="2003163" y="2517476"/>
            <a:ext cx="5137663" cy="25776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4"/>
          <p:cNvSpPr txBox="1"/>
          <p:nvPr>
            <p:ph type="title"/>
          </p:nvPr>
        </p:nvSpPr>
        <p:spPr>
          <a:xfrm>
            <a:off x="311700" y="209585"/>
            <a:ext cx="85206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750"/>
              </a:spcBef>
              <a:spcAft>
                <a:spcPts val="0"/>
              </a:spcAft>
              <a:buClr>
                <a:schemeClr val="lt1"/>
              </a:buClr>
              <a:buSzPts val="3300"/>
              <a:buFont typeface="Arial"/>
              <a:buNone/>
            </a:pPr>
            <a:r>
              <a:rPr lang="en" sz="3400">
                <a:latin typeface="DM Sans"/>
                <a:ea typeface="DM Sans"/>
                <a:cs typeface="DM Sans"/>
                <a:sym typeface="DM Sans"/>
              </a:rPr>
              <a:t>Discussion : Enjeux économiques</a:t>
            </a:r>
            <a:endParaRPr sz="3400">
              <a:latin typeface="DM Sans"/>
              <a:ea typeface="DM Sans"/>
              <a:cs typeface="DM Sans"/>
              <a:sym typeface="DM Sans"/>
            </a:endParaRPr>
          </a:p>
        </p:txBody>
      </p:sp>
      <p:sp>
        <p:nvSpPr>
          <p:cNvPr id="158" name="Google Shape;158;p24"/>
          <p:cNvSpPr txBox="1"/>
          <p:nvPr>
            <p:ph idx="1" type="body"/>
          </p:nvPr>
        </p:nvSpPr>
        <p:spPr>
          <a:xfrm>
            <a:off x="311700" y="1536625"/>
            <a:ext cx="7948200" cy="42216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1000"/>
              </a:spcBef>
              <a:spcAft>
                <a:spcPts val="0"/>
              </a:spcAft>
              <a:buClr>
                <a:schemeClr val="dk1"/>
              </a:buClr>
              <a:buSzPts val="1100"/>
              <a:buFont typeface="Arial"/>
              <a:buNone/>
            </a:pPr>
            <a:r>
              <a:rPr b="1" lang="en" sz="2700">
                <a:solidFill>
                  <a:schemeClr val="dk1"/>
                </a:solidFill>
                <a:latin typeface="DM Sans"/>
                <a:ea typeface="DM Sans"/>
                <a:cs typeface="DM Sans"/>
                <a:sym typeface="DM Sans"/>
              </a:rPr>
              <a:t>Avec quelle affirmation êtes-vous le plus d'accord? Pourquoi?</a:t>
            </a:r>
            <a:endParaRPr b="1" sz="2700">
              <a:solidFill>
                <a:schemeClr val="dk1"/>
              </a:solidFill>
              <a:latin typeface="DM Sans"/>
              <a:ea typeface="DM Sans"/>
              <a:cs typeface="DM Sans"/>
              <a:sym typeface="DM Sans"/>
            </a:endParaRPr>
          </a:p>
          <a:p>
            <a:pPr indent="0" lvl="0" marL="0" rtl="0" algn="l">
              <a:lnSpc>
                <a:spcPct val="100000"/>
              </a:lnSpc>
              <a:spcBef>
                <a:spcPts val="1000"/>
              </a:spcBef>
              <a:spcAft>
                <a:spcPts val="0"/>
              </a:spcAft>
              <a:buClr>
                <a:schemeClr val="dk1"/>
              </a:buClr>
              <a:buSzPts val="1100"/>
              <a:buFont typeface="Arial"/>
              <a:buNone/>
            </a:pPr>
            <a:r>
              <a:t/>
            </a:r>
            <a:endParaRPr b="1" sz="1000">
              <a:solidFill>
                <a:schemeClr val="dk1"/>
              </a:solidFill>
              <a:latin typeface="DM Sans"/>
              <a:ea typeface="DM Sans"/>
              <a:cs typeface="DM Sans"/>
              <a:sym typeface="DM Sans"/>
            </a:endParaRPr>
          </a:p>
          <a:p>
            <a:pPr indent="-400050" lvl="0" marL="914400" rtl="0" algn="l">
              <a:lnSpc>
                <a:spcPct val="100000"/>
              </a:lnSpc>
              <a:spcBef>
                <a:spcPts val="1000"/>
              </a:spcBef>
              <a:spcAft>
                <a:spcPts val="0"/>
              </a:spcAft>
              <a:buClr>
                <a:schemeClr val="dk1"/>
              </a:buClr>
              <a:buSzPts val="2700"/>
              <a:buFont typeface="DM Sans"/>
              <a:buAutoNum type="alphaLcParenR"/>
            </a:pPr>
            <a:r>
              <a:rPr lang="en" sz="2700">
                <a:solidFill>
                  <a:schemeClr val="dk1"/>
                </a:solidFill>
                <a:latin typeface="DM Sans"/>
                <a:ea typeface="DM Sans"/>
                <a:cs typeface="DM Sans"/>
                <a:sym typeface="DM Sans"/>
              </a:rPr>
              <a:t>Il faut moins d'impôts, moins d’implication du gouvernement dans l’économie et moins de services publics.</a:t>
            </a:r>
            <a:endParaRPr sz="2700">
              <a:solidFill>
                <a:schemeClr val="dk1"/>
              </a:solidFill>
              <a:latin typeface="DM Sans"/>
              <a:ea typeface="DM Sans"/>
              <a:cs typeface="DM Sans"/>
              <a:sym typeface="DM Sans"/>
            </a:endParaRPr>
          </a:p>
          <a:p>
            <a:pPr indent="-400050" lvl="0" marL="914400" rtl="0" algn="l">
              <a:lnSpc>
                <a:spcPct val="100000"/>
              </a:lnSpc>
              <a:spcBef>
                <a:spcPts val="1000"/>
              </a:spcBef>
              <a:spcAft>
                <a:spcPts val="1000"/>
              </a:spcAft>
              <a:buClr>
                <a:schemeClr val="dk1"/>
              </a:buClr>
              <a:buSzPts val="2700"/>
              <a:buFont typeface="DM Sans"/>
              <a:buAutoNum type="alphaLcParenR"/>
            </a:pPr>
            <a:r>
              <a:rPr lang="en" sz="2700">
                <a:solidFill>
                  <a:schemeClr val="dk1"/>
                </a:solidFill>
                <a:latin typeface="DM Sans"/>
                <a:ea typeface="DM Sans"/>
                <a:cs typeface="DM Sans"/>
                <a:sym typeface="DM Sans"/>
              </a:rPr>
              <a:t>Il faut des impôts plus élevés, plus d’implication du gouvernement dans l’économie et davantage de services publics.</a:t>
            </a:r>
            <a:endParaRPr sz="2700">
              <a:latin typeface="DM Sans"/>
              <a:ea typeface="DM Sans"/>
              <a:cs typeface="DM Sans"/>
              <a:sym typeface="DM Sans"/>
            </a:endParaRPr>
          </a:p>
        </p:txBody>
      </p:sp>
      <p:pic>
        <p:nvPicPr>
          <p:cNvPr id="159" name="Google Shape;159;p24"/>
          <p:cNvPicPr preferRelativeResize="0"/>
          <p:nvPr/>
        </p:nvPicPr>
        <p:blipFill>
          <a:blip r:embed="rId3">
            <a:alphaModFix/>
          </a:blip>
          <a:stretch>
            <a:fillRect/>
          </a:stretch>
        </p:blipFill>
        <p:spPr>
          <a:xfrm>
            <a:off x="3550575" y="5257500"/>
            <a:ext cx="1470450" cy="1464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25"/>
          <p:cNvPicPr preferRelativeResize="0"/>
          <p:nvPr/>
        </p:nvPicPr>
        <p:blipFill>
          <a:blip r:embed="rId3">
            <a:alphaModFix/>
          </a:blip>
          <a:stretch>
            <a:fillRect/>
          </a:stretch>
        </p:blipFill>
        <p:spPr>
          <a:xfrm>
            <a:off x="737300" y="1195600"/>
            <a:ext cx="7651951" cy="3380900"/>
          </a:xfrm>
          <a:prstGeom prst="rect">
            <a:avLst/>
          </a:prstGeom>
          <a:noFill/>
          <a:ln>
            <a:noFill/>
          </a:ln>
        </p:spPr>
      </p:pic>
      <p:sp>
        <p:nvSpPr>
          <p:cNvPr id="165" name="Google Shape;165;p25"/>
          <p:cNvSpPr txBox="1"/>
          <p:nvPr/>
        </p:nvSpPr>
        <p:spPr>
          <a:xfrm>
            <a:off x="520113" y="4127850"/>
            <a:ext cx="4552800" cy="2154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None/>
            </a:pPr>
            <a:r>
              <a:rPr b="1" lang="en" sz="1600">
                <a:solidFill>
                  <a:schemeClr val="dk1"/>
                </a:solidFill>
                <a:latin typeface="DM Sans"/>
                <a:ea typeface="DM Sans"/>
                <a:cs typeface="DM Sans"/>
                <a:sym typeface="DM Sans"/>
              </a:rPr>
              <a:t>GAUCHE</a:t>
            </a:r>
            <a:endParaRPr b="1" sz="1600">
              <a:solidFill>
                <a:schemeClr val="dk1"/>
              </a:solidFill>
              <a:latin typeface="DM Sans"/>
              <a:ea typeface="DM Sans"/>
              <a:cs typeface="DM Sans"/>
              <a:sym typeface="DM Sans"/>
            </a:endParaRPr>
          </a:p>
          <a:p>
            <a:pPr indent="-349250" lvl="0" marL="457200" marR="0" rtl="0" algn="l">
              <a:lnSpc>
                <a:spcPct val="115000"/>
              </a:lnSpc>
              <a:spcBef>
                <a:spcPts val="1000"/>
              </a:spcBef>
              <a:spcAft>
                <a:spcPts val="0"/>
              </a:spcAft>
              <a:buClr>
                <a:srgbClr val="434343"/>
              </a:buClr>
              <a:buSzPts val="1900"/>
              <a:buFont typeface="DM Sans"/>
              <a:buChar char="•"/>
            </a:pPr>
            <a:r>
              <a:rPr lang="en" sz="1900">
                <a:solidFill>
                  <a:schemeClr val="dk1"/>
                </a:solidFill>
                <a:latin typeface="DM Sans"/>
                <a:ea typeface="DM Sans"/>
                <a:cs typeface="DM Sans"/>
                <a:sym typeface="DM Sans"/>
              </a:rPr>
              <a:t>Des impôts plus élevés</a:t>
            </a:r>
            <a:endParaRPr sz="1900">
              <a:solidFill>
                <a:schemeClr val="dk1"/>
              </a:solidFill>
              <a:latin typeface="DM Sans"/>
              <a:ea typeface="DM Sans"/>
              <a:cs typeface="DM Sans"/>
              <a:sym typeface="DM Sans"/>
            </a:endParaRPr>
          </a:p>
          <a:p>
            <a:pPr indent="-349250" lvl="0" marL="457200" marR="0" rtl="0" algn="l">
              <a:lnSpc>
                <a:spcPct val="115000"/>
              </a:lnSpc>
              <a:spcBef>
                <a:spcPts val="1000"/>
              </a:spcBef>
              <a:spcAft>
                <a:spcPts val="0"/>
              </a:spcAft>
              <a:buClr>
                <a:srgbClr val="434343"/>
              </a:buClr>
              <a:buSzPts val="1900"/>
              <a:buFont typeface="DM Sans"/>
              <a:buChar char="•"/>
            </a:pPr>
            <a:r>
              <a:rPr lang="en" sz="1900">
                <a:solidFill>
                  <a:schemeClr val="dk1"/>
                </a:solidFill>
                <a:latin typeface="DM Sans"/>
                <a:ea typeface="DM Sans"/>
                <a:cs typeface="DM Sans"/>
                <a:sym typeface="DM Sans"/>
              </a:rPr>
              <a:t>Une implication importante du gouvernement dans l’économie</a:t>
            </a:r>
            <a:endParaRPr sz="1900">
              <a:solidFill>
                <a:schemeClr val="dk1"/>
              </a:solidFill>
              <a:latin typeface="DM Sans"/>
              <a:ea typeface="DM Sans"/>
              <a:cs typeface="DM Sans"/>
              <a:sym typeface="DM Sans"/>
            </a:endParaRPr>
          </a:p>
          <a:p>
            <a:pPr indent="-349250" lvl="0" marL="457200" marR="0" rtl="0" algn="l">
              <a:lnSpc>
                <a:spcPct val="115000"/>
              </a:lnSpc>
              <a:spcBef>
                <a:spcPts val="1000"/>
              </a:spcBef>
              <a:spcAft>
                <a:spcPts val="1000"/>
              </a:spcAft>
              <a:buClr>
                <a:srgbClr val="434343"/>
              </a:buClr>
              <a:buSzPts val="1900"/>
              <a:buFont typeface="DM Sans"/>
              <a:buChar char="•"/>
            </a:pPr>
            <a:r>
              <a:rPr lang="en" sz="1900">
                <a:solidFill>
                  <a:schemeClr val="dk1"/>
                </a:solidFill>
                <a:latin typeface="DM Sans"/>
                <a:ea typeface="DM Sans"/>
                <a:cs typeface="DM Sans"/>
                <a:sym typeface="DM Sans"/>
              </a:rPr>
              <a:t>Beaucoup de services publics</a:t>
            </a:r>
            <a:endParaRPr sz="1900">
              <a:solidFill>
                <a:schemeClr val="dk1"/>
              </a:solidFill>
              <a:latin typeface="DM Sans"/>
              <a:ea typeface="DM Sans"/>
              <a:cs typeface="DM Sans"/>
              <a:sym typeface="DM Sans"/>
            </a:endParaRPr>
          </a:p>
        </p:txBody>
      </p:sp>
      <p:sp>
        <p:nvSpPr>
          <p:cNvPr id="166" name="Google Shape;166;p25"/>
          <p:cNvSpPr/>
          <p:nvPr/>
        </p:nvSpPr>
        <p:spPr>
          <a:xfrm>
            <a:off x="428075" y="398625"/>
            <a:ext cx="8270400" cy="618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100"/>
              <a:buFont typeface="Arial"/>
              <a:buNone/>
            </a:pPr>
            <a:r>
              <a:rPr b="1" lang="en" sz="2700">
                <a:solidFill>
                  <a:schemeClr val="lt1"/>
                </a:solidFill>
                <a:latin typeface="DM Sans"/>
                <a:ea typeface="DM Sans"/>
                <a:cs typeface="DM Sans"/>
                <a:sym typeface="DM Sans"/>
              </a:rPr>
              <a:t>Exemple : Enjeux économiques | Gauche/Droite</a:t>
            </a:r>
            <a:endParaRPr b="1" sz="2700">
              <a:solidFill>
                <a:schemeClr val="lt1"/>
              </a:solidFill>
              <a:latin typeface="DM Sans"/>
              <a:ea typeface="DM Sans"/>
              <a:cs typeface="DM Sans"/>
              <a:sym typeface="DM Sans"/>
            </a:endParaRPr>
          </a:p>
        </p:txBody>
      </p:sp>
      <p:sp>
        <p:nvSpPr>
          <p:cNvPr id="167" name="Google Shape;167;p25"/>
          <p:cNvSpPr/>
          <p:nvPr/>
        </p:nvSpPr>
        <p:spPr>
          <a:xfrm>
            <a:off x="6993025" y="5255950"/>
            <a:ext cx="2020200" cy="1602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8" name="Google Shape;168;p25"/>
          <p:cNvSpPr txBox="1"/>
          <p:nvPr/>
        </p:nvSpPr>
        <p:spPr>
          <a:xfrm>
            <a:off x="4519363" y="4090717"/>
            <a:ext cx="4552800" cy="2154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None/>
            </a:pPr>
            <a:r>
              <a:rPr b="1" lang="en" sz="1600">
                <a:solidFill>
                  <a:schemeClr val="dk1"/>
                </a:solidFill>
                <a:latin typeface="DM Sans"/>
                <a:ea typeface="DM Sans"/>
                <a:cs typeface="DM Sans"/>
                <a:sym typeface="DM Sans"/>
              </a:rPr>
              <a:t>DROITE </a:t>
            </a:r>
            <a:endParaRPr b="1" sz="1600">
              <a:solidFill>
                <a:schemeClr val="dk1"/>
              </a:solidFill>
              <a:latin typeface="DM Sans"/>
              <a:ea typeface="DM Sans"/>
              <a:cs typeface="DM Sans"/>
              <a:sym typeface="DM Sans"/>
            </a:endParaRPr>
          </a:p>
          <a:p>
            <a:pPr indent="-349250" lvl="0" marL="457200" marR="0" rtl="0" algn="l">
              <a:lnSpc>
                <a:spcPct val="115000"/>
              </a:lnSpc>
              <a:spcBef>
                <a:spcPts val="1000"/>
              </a:spcBef>
              <a:spcAft>
                <a:spcPts val="0"/>
              </a:spcAft>
              <a:buClr>
                <a:srgbClr val="434343"/>
              </a:buClr>
              <a:buSzPts val="1900"/>
              <a:buFont typeface="DM Sans"/>
              <a:buChar char="•"/>
            </a:pPr>
            <a:r>
              <a:rPr lang="en" sz="1900">
                <a:solidFill>
                  <a:schemeClr val="dk1"/>
                </a:solidFill>
                <a:latin typeface="DM Sans"/>
                <a:ea typeface="DM Sans"/>
                <a:cs typeface="DM Sans"/>
                <a:sym typeface="DM Sans"/>
              </a:rPr>
              <a:t>Des impôts plus bas</a:t>
            </a:r>
            <a:endParaRPr sz="1900">
              <a:solidFill>
                <a:schemeClr val="dk1"/>
              </a:solidFill>
              <a:latin typeface="DM Sans"/>
              <a:ea typeface="DM Sans"/>
              <a:cs typeface="DM Sans"/>
              <a:sym typeface="DM Sans"/>
            </a:endParaRPr>
          </a:p>
          <a:p>
            <a:pPr indent="-349250" lvl="0" marL="457200" marR="0" rtl="0" algn="l">
              <a:lnSpc>
                <a:spcPct val="115000"/>
              </a:lnSpc>
              <a:spcBef>
                <a:spcPts val="1000"/>
              </a:spcBef>
              <a:spcAft>
                <a:spcPts val="0"/>
              </a:spcAft>
              <a:buClr>
                <a:srgbClr val="434343"/>
              </a:buClr>
              <a:buSzPts val="1900"/>
              <a:buFont typeface="DM Sans"/>
              <a:buChar char="•"/>
            </a:pPr>
            <a:r>
              <a:rPr lang="en" sz="1900">
                <a:solidFill>
                  <a:schemeClr val="dk1"/>
                </a:solidFill>
                <a:latin typeface="DM Sans"/>
                <a:ea typeface="DM Sans"/>
                <a:cs typeface="DM Sans"/>
                <a:sym typeface="DM Sans"/>
              </a:rPr>
              <a:t>Le libre marché (peu d’intervention de l’État dans l’économie)</a:t>
            </a:r>
            <a:endParaRPr sz="1900">
              <a:solidFill>
                <a:schemeClr val="dk1"/>
              </a:solidFill>
              <a:latin typeface="DM Sans"/>
              <a:ea typeface="DM Sans"/>
              <a:cs typeface="DM Sans"/>
              <a:sym typeface="DM Sans"/>
            </a:endParaRPr>
          </a:p>
          <a:p>
            <a:pPr indent="-349250" lvl="0" marL="457200" marR="0" rtl="0" algn="l">
              <a:lnSpc>
                <a:spcPct val="115000"/>
              </a:lnSpc>
              <a:spcBef>
                <a:spcPts val="1000"/>
              </a:spcBef>
              <a:spcAft>
                <a:spcPts val="1000"/>
              </a:spcAft>
              <a:buClr>
                <a:srgbClr val="434343"/>
              </a:buClr>
              <a:buSzPts val="1900"/>
              <a:buFont typeface="DM Sans"/>
              <a:buChar char="•"/>
            </a:pPr>
            <a:r>
              <a:rPr lang="en" sz="1900">
                <a:solidFill>
                  <a:schemeClr val="dk1"/>
                </a:solidFill>
                <a:latin typeface="DM Sans"/>
                <a:ea typeface="DM Sans"/>
                <a:cs typeface="DM Sans"/>
                <a:sym typeface="DM Sans"/>
              </a:rPr>
              <a:t>Peu de services publics</a:t>
            </a:r>
            <a:endParaRPr sz="1900">
              <a:solidFill>
                <a:schemeClr val="dk1"/>
              </a:solidFill>
              <a:latin typeface="DM Sans"/>
              <a:ea typeface="DM Sans"/>
              <a:cs typeface="DM Sans"/>
              <a:sym typeface="DM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6"/>
          <p:cNvSpPr txBox="1"/>
          <p:nvPr>
            <p:ph type="title"/>
          </p:nvPr>
        </p:nvSpPr>
        <p:spPr>
          <a:xfrm>
            <a:off x="311700" y="282649"/>
            <a:ext cx="85206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750"/>
              </a:spcBef>
              <a:spcAft>
                <a:spcPts val="0"/>
              </a:spcAft>
              <a:buClr>
                <a:schemeClr val="lt1"/>
              </a:buClr>
              <a:buSzPts val="3300"/>
              <a:buFont typeface="Arial"/>
              <a:buNone/>
            </a:pPr>
            <a:r>
              <a:rPr lang="en" sz="3400">
                <a:latin typeface="DM Sans"/>
                <a:ea typeface="DM Sans"/>
                <a:cs typeface="DM Sans"/>
                <a:sym typeface="DM Sans"/>
              </a:rPr>
              <a:t>Discussion : Enjeux sociaux</a:t>
            </a:r>
            <a:endParaRPr sz="3400">
              <a:latin typeface="DM Sans"/>
              <a:ea typeface="DM Sans"/>
              <a:cs typeface="DM Sans"/>
              <a:sym typeface="DM Sans"/>
            </a:endParaRPr>
          </a:p>
        </p:txBody>
      </p:sp>
      <p:sp>
        <p:nvSpPr>
          <p:cNvPr id="174" name="Google Shape;174;p26"/>
          <p:cNvSpPr txBox="1"/>
          <p:nvPr>
            <p:ph idx="1" type="body"/>
          </p:nvPr>
        </p:nvSpPr>
        <p:spPr>
          <a:xfrm>
            <a:off x="311700" y="1536624"/>
            <a:ext cx="8520600" cy="318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100"/>
              <a:buNone/>
            </a:pPr>
            <a:r>
              <a:rPr b="1" lang="en" sz="2700">
                <a:solidFill>
                  <a:schemeClr val="dk1"/>
                </a:solidFill>
                <a:latin typeface="DM Sans"/>
                <a:ea typeface="DM Sans"/>
                <a:cs typeface="DM Sans"/>
                <a:sym typeface="DM Sans"/>
              </a:rPr>
              <a:t>Avec quelle affirmation êtes-vous le plus d'accord? Pourquoi?</a:t>
            </a:r>
            <a:endParaRPr b="1" sz="2700">
              <a:solidFill>
                <a:schemeClr val="dk1"/>
              </a:solidFill>
              <a:latin typeface="DM Sans"/>
              <a:ea typeface="DM Sans"/>
              <a:cs typeface="DM Sans"/>
              <a:sym typeface="DM Sans"/>
            </a:endParaRPr>
          </a:p>
          <a:p>
            <a:pPr indent="0" lvl="0" marL="0" rtl="0" algn="l">
              <a:lnSpc>
                <a:spcPct val="100000"/>
              </a:lnSpc>
              <a:spcBef>
                <a:spcPts val="0"/>
              </a:spcBef>
              <a:spcAft>
                <a:spcPts val="0"/>
              </a:spcAft>
              <a:buClr>
                <a:schemeClr val="dk1"/>
              </a:buClr>
              <a:buSzPts val="2100"/>
              <a:buNone/>
            </a:pPr>
            <a:r>
              <a:t/>
            </a:r>
            <a:endParaRPr sz="2700">
              <a:solidFill>
                <a:schemeClr val="dk1"/>
              </a:solidFill>
              <a:latin typeface="DM Sans"/>
              <a:ea typeface="DM Sans"/>
              <a:cs typeface="DM Sans"/>
              <a:sym typeface="DM Sans"/>
            </a:endParaRPr>
          </a:p>
          <a:p>
            <a:pPr indent="-400050" lvl="0" marL="914400" rtl="0" algn="l">
              <a:lnSpc>
                <a:spcPct val="100000"/>
              </a:lnSpc>
              <a:spcBef>
                <a:spcPts val="0"/>
              </a:spcBef>
              <a:spcAft>
                <a:spcPts val="0"/>
              </a:spcAft>
              <a:buClr>
                <a:schemeClr val="dk1"/>
              </a:buClr>
              <a:buSzPts val="2700"/>
              <a:buFont typeface="DM Sans"/>
              <a:buAutoNum type="alphaLcParenR"/>
            </a:pPr>
            <a:r>
              <a:rPr lang="en" sz="2700">
                <a:solidFill>
                  <a:schemeClr val="dk1"/>
                </a:solidFill>
                <a:latin typeface="DM Sans"/>
                <a:ea typeface="DM Sans"/>
                <a:cs typeface="DM Sans"/>
                <a:sym typeface="DM Sans"/>
              </a:rPr>
              <a:t>Les sociétés ne sont pas obligées de suivre les traditions établies.</a:t>
            </a:r>
            <a:endParaRPr sz="2700">
              <a:solidFill>
                <a:schemeClr val="dk1"/>
              </a:solidFill>
              <a:latin typeface="DM Sans"/>
              <a:ea typeface="DM Sans"/>
              <a:cs typeface="DM Sans"/>
              <a:sym typeface="DM Sans"/>
            </a:endParaRPr>
          </a:p>
          <a:p>
            <a:pPr indent="0" lvl="0" marL="914400" rtl="0" algn="l">
              <a:lnSpc>
                <a:spcPct val="100000"/>
              </a:lnSpc>
              <a:spcBef>
                <a:spcPts val="0"/>
              </a:spcBef>
              <a:spcAft>
                <a:spcPts val="0"/>
              </a:spcAft>
              <a:buNone/>
            </a:pPr>
            <a:r>
              <a:t/>
            </a:r>
            <a:endParaRPr sz="2700">
              <a:solidFill>
                <a:schemeClr val="dk1"/>
              </a:solidFill>
              <a:latin typeface="DM Sans"/>
              <a:ea typeface="DM Sans"/>
              <a:cs typeface="DM Sans"/>
              <a:sym typeface="DM Sans"/>
            </a:endParaRPr>
          </a:p>
          <a:p>
            <a:pPr indent="-400050" lvl="0" marL="914400" rtl="0" algn="l">
              <a:lnSpc>
                <a:spcPct val="100000"/>
              </a:lnSpc>
              <a:spcBef>
                <a:spcPts val="0"/>
              </a:spcBef>
              <a:spcAft>
                <a:spcPts val="0"/>
              </a:spcAft>
              <a:buClr>
                <a:schemeClr val="dk1"/>
              </a:buClr>
              <a:buSzPts val="2700"/>
              <a:buFont typeface="DM Sans"/>
              <a:buAutoNum type="alphaLcParenR"/>
            </a:pPr>
            <a:r>
              <a:rPr lang="en" sz="2700">
                <a:solidFill>
                  <a:schemeClr val="dk1"/>
                </a:solidFill>
                <a:latin typeface="DM Sans"/>
                <a:ea typeface="DM Sans"/>
                <a:cs typeface="DM Sans"/>
                <a:sym typeface="DM Sans"/>
              </a:rPr>
              <a:t>Les traditions apportent sécurité et stabilité et doivent être respectées.</a:t>
            </a:r>
            <a:endParaRPr sz="3100">
              <a:solidFill>
                <a:schemeClr val="dk1"/>
              </a:solidFill>
            </a:endParaRPr>
          </a:p>
        </p:txBody>
      </p:sp>
      <p:pic>
        <p:nvPicPr>
          <p:cNvPr id="175" name="Google Shape;175;p26"/>
          <p:cNvPicPr preferRelativeResize="0"/>
          <p:nvPr/>
        </p:nvPicPr>
        <p:blipFill>
          <a:blip r:embed="rId3">
            <a:alphaModFix/>
          </a:blip>
          <a:stretch>
            <a:fillRect/>
          </a:stretch>
        </p:blipFill>
        <p:spPr>
          <a:xfrm>
            <a:off x="3767775" y="5039850"/>
            <a:ext cx="1608450" cy="1601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7"/>
          <p:cNvSpPr txBox="1"/>
          <p:nvPr>
            <p:ph type="title"/>
          </p:nvPr>
        </p:nvSpPr>
        <p:spPr>
          <a:xfrm>
            <a:off x="295775" y="224250"/>
            <a:ext cx="8712600" cy="778800"/>
          </a:xfrm>
          <a:prstGeom prst="rect">
            <a:avLst/>
          </a:prstGeom>
          <a:noFill/>
          <a:ln>
            <a:noFill/>
          </a:ln>
        </p:spPr>
        <p:txBody>
          <a:bodyPr anchorCtr="0" anchor="ctr" bIns="45700" lIns="91425" spcFirstLastPara="1" rIns="91425" wrap="square" tIns="45700">
            <a:noAutofit/>
          </a:bodyPr>
          <a:lstStyle/>
          <a:p>
            <a:pPr indent="0" lvl="0" marL="0" rtl="0" algn="l">
              <a:spcBef>
                <a:spcPts val="750"/>
              </a:spcBef>
              <a:spcAft>
                <a:spcPts val="0"/>
              </a:spcAft>
              <a:buClr>
                <a:schemeClr val="lt1"/>
              </a:buClr>
              <a:buSzPts val="2970"/>
              <a:buFont typeface="Arial"/>
              <a:buNone/>
            </a:pPr>
            <a:r>
              <a:rPr lang="en" sz="2760">
                <a:latin typeface="DM Sans"/>
                <a:ea typeface="DM Sans"/>
                <a:cs typeface="DM Sans"/>
                <a:sym typeface="DM Sans"/>
              </a:rPr>
              <a:t>Enjeux sociaux - Progressiste/Conservateur</a:t>
            </a:r>
            <a:endParaRPr sz="2760"/>
          </a:p>
        </p:txBody>
      </p:sp>
      <p:sp>
        <p:nvSpPr>
          <p:cNvPr id="181" name="Google Shape;181;p27"/>
          <p:cNvSpPr txBox="1"/>
          <p:nvPr/>
        </p:nvSpPr>
        <p:spPr>
          <a:xfrm>
            <a:off x="5328225" y="3661950"/>
            <a:ext cx="3766800" cy="1687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500"/>
              </a:spcBef>
              <a:spcAft>
                <a:spcPts val="0"/>
              </a:spcAft>
              <a:buNone/>
            </a:pPr>
            <a:r>
              <a:rPr b="1" lang="en" sz="2100">
                <a:solidFill>
                  <a:schemeClr val="dk1"/>
                </a:solidFill>
                <a:latin typeface="DM Sans"/>
                <a:ea typeface="DM Sans"/>
                <a:cs typeface="DM Sans"/>
                <a:sym typeface="DM Sans"/>
              </a:rPr>
              <a:t>CONSERVATEUR</a:t>
            </a:r>
            <a:endParaRPr b="1" sz="2100">
              <a:solidFill>
                <a:schemeClr val="dk1"/>
              </a:solidFill>
              <a:latin typeface="DM Sans"/>
              <a:ea typeface="DM Sans"/>
              <a:cs typeface="DM Sans"/>
              <a:sym typeface="DM Sans"/>
            </a:endParaRPr>
          </a:p>
          <a:p>
            <a:pPr indent="-361950" lvl="0" marL="457200" marR="0" rtl="0" algn="l">
              <a:lnSpc>
                <a:spcPct val="115000"/>
              </a:lnSpc>
              <a:spcBef>
                <a:spcPts val="500"/>
              </a:spcBef>
              <a:spcAft>
                <a:spcPts val="0"/>
              </a:spcAft>
              <a:buClr>
                <a:srgbClr val="434343"/>
              </a:buClr>
              <a:buSzPts val="2100"/>
              <a:buFont typeface="DM Sans"/>
              <a:buChar char="•"/>
            </a:pPr>
            <a:r>
              <a:rPr lang="en" sz="2100">
                <a:solidFill>
                  <a:schemeClr val="dk1"/>
                </a:solidFill>
                <a:latin typeface="DM Sans"/>
                <a:ea typeface="DM Sans"/>
                <a:cs typeface="DM Sans"/>
                <a:sym typeface="DM Sans"/>
              </a:rPr>
              <a:t>Les traditions apportent sécurité et stabilité et doivent être respectées.</a:t>
            </a:r>
            <a:endParaRPr i="0" sz="2100" u="none" cap="none" strike="noStrike">
              <a:solidFill>
                <a:schemeClr val="dk1"/>
              </a:solidFill>
              <a:latin typeface="DM Sans"/>
              <a:ea typeface="DM Sans"/>
              <a:cs typeface="DM Sans"/>
              <a:sym typeface="DM Sans"/>
            </a:endParaRPr>
          </a:p>
        </p:txBody>
      </p:sp>
      <p:sp>
        <p:nvSpPr>
          <p:cNvPr id="182" name="Google Shape;182;p27"/>
          <p:cNvSpPr txBox="1"/>
          <p:nvPr/>
        </p:nvSpPr>
        <p:spPr>
          <a:xfrm>
            <a:off x="5401275" y="1609750"/>
            <a:ext cx="3620700" cy="1687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500"/>
              </a:spcBef>
              <a:spcAft>
                <a:spcPts val="0"/>
              </a:spcAft>
              <a:buNone/>
            </a:pPr>
            <a:r>
              <a:rPr b="1" lang="en" sz="2100">
                <a:solidFill>
                  <a:schemeClr val="dk1"/>
                </a:solidFill>
                <a:latin typeface="DM Sans"/>
                <a:ea typeface="DM Sans"/>
                <a:cs typeface="DM Sans"/>
                <a:sym typeface="DM Sans"/>
              </a:rPr>
              <a:t>PROGRESSISTE</a:t>
            </a:r>
            <a:endParaRPr b="1" sz="2100">
              <a:solidFill>
                <a:schemeClr val="dk1"/>
              </a:solidFill>
              <a:latin typeface="DM Sans"/>
              <a:ea typeface="DM Sans"/>
              <a:cs typeface="DM Sans"/>
              <a:sym typeface="DM Sans"/>
            </a:endParaRPr>
          </a:p>
          <a:p>
            <a:pPr indent="-361950" lvl="0" marL="457200" marR="0" rtl="0" algn="l">
              <a:lnSpc>
                <a:spcPct val="115000"/>
              </a:lnSpc>
              <a:spcBef>
                <a:spcPts val="500"/>
              </a:spcBef>
              <a:spcAft>
                <a:spcPts val="0"/>
              </a:spcAft>
              <a:buClr>
                <a:srgbClr val="434343"/>
              </a:buClr>
              <a:buSzPts val="2100"/>
              <a:buFont typeface="DM Sans"/>
              <a:buChar char="•"/>
            </a:pPr>
            <a:r>
              <a:rPr lang="en" sz="2100">
                <a:solidFill>
                  <a:schemeClr val="dk1"/>
                </a:solidFill>
                <a:latin typeface="DM Sans"/>
                <a:ea typeface="DM Sans"/>
                <a:cs typeface="DM Sans"/>
                <a:sym typeface="DM Sans"/>
              </a:rPr>
              <a:t>Les sociétés ne sont pas obligées de suivre les traditions établies.</a:t>
            </a:r>
            <a:endParaRPr i="0" sz="2100" u="none" cap="none" strike="noStrike">
              <a:solidFill>
                <a:schemeClr val="dk1"/>
              </a:solidFill>
              <a:latin typeface="DM Sans"/>
              <a:ea typeface="DM Sans"/>
              <a:cs typeface="DM Sans"/>
              <a:sym typeface="DM Sans"/>
            </a:endParaRPr>
          </a:p>
        </p:txBody>
      </p:sp>
      <p:pic>
        <p:nvPicPr>
          <p:cNvPr id="183" name="Google Shape;183;p27"/>
          <p:cNvPicPr preferRelativeResize="0"/>
          <p:nvPr/>
        </p:nvPicPr>
        <p:blipFill>
          <a:blip r:embed="rId3">
            <a:alphaModFix/>
          </a:blip>
          <a:stretch>
            <a:fillRect/>
          </a:stretch>
        </p:blipFill>
        <p:spPr>
          <a:xfrm>
            <a:off x="0" y="1203700"/>
            <a:ext cx="5401266" cy="56543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8"/>
          <p:cNvSpPr txBox="1"/>
          <p:nvPr>
            <p:ph idx="1" type="body"/>
          </p:nvPr>
        </p:nvSpPr>
        <p:spPr>
          <a:xfrm>
            <a:off x="311700" y="1739605"/>
            <a:ext cx="8520600" cy="1581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750"/>
              </a:spcBef>
              <a:spcAft>
                <a:spcPts val="0"/>
              </a:spcAft>
              <a:buClr>
                <a:srgbClr val="132E4D"/>
              </a:buClr>
              <a:buSzPts val="2100"/>
              <a:buNone/>
            </a:pPr>
            <a:r>
              <a:t/>
            </a:r>
            <a:endParaRPr sz="4000">
              <a:latin typeface="DM Sans"/>
              <a:ea typeface="DM Sans"/>
              <a:cs typeface="DM Sans"/>
              <a:sym typeface="DM Sans"/>
            </a:endParaRPr>
          </a:p>
          <a:p>
            <a:pPr indent="0" lvl="0" marL="0" rtl="0" algn="ctr">
              <a:spcBef>
                <a:spcPts val="750"/>
              </a:spcBef>
              <a:spcAft>
                <a:spcPts val="0"/>
              </a:spcAft>
              <a:buClr>
                <a:schemeClr val="dk1"/>
              </a:buClr>
              <a:buSzPts val="2100"/>
              <a:buNone/>
            </a:pPr>
            <a:r>
              <a:rPr lang="en" sz="3000">
                <a:solidFill>
                  <a:schemeClr val="dk1"/>
                </a:solidFill>
                <a:latin typeface="DM Sans"/>
                <a:ea typeface="DM Sans"/>
                <a:cs typeface="DM Sans"/>
                <a:sym typeface="DM Sans"/>
              </a:rPr>
              <a:t>À quoi servent les partis politiques?</a:t>
            </a:r>
            <a:endParaRPr/>
          </a:p>
        </p:txBody>
      </p:sp>
      <p:sp>
        <p:nvSpPr>
          <p:cNvPr id="189" name="Google Shape;189;p28"/>
          <p:cNvSpPr txBox="1"/>
          <p:nvPr>
            <p:ph type="title"/>
          </p:nvPr>
        </p:nvSpPr>
        <p:spPr>
          <a:xfrm>
            <a:off x="311700" y="230332"/>
            <a:ext cx="85206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750"/>
              </a:spcBef>
              <a:spcAft>
                <a:spcPts val="0"/>
              </a:spcAft>
              <a:buClr>
                <a:schemeClr val="lt1"/>
              </a:buClr>
              <a:buSzPts val="3300"/>
              <a:buFont typeface="Arial"/>
              <a:buNone/>
            </a:pPr>
            <a:r>
              <a:rPr lang="en" sz="3400">
                <a:latin typeface="DM Sans"/>
                <a:ea typeface="DM Sans"/>
                <a:cs typeface="DM Sans"/>
                <a:sym typeface="DM Sans"/>
              </a:rPr>
              <a:t>Discussion</a:t>
            </a:r>
            <a:endParaRPr sz="3400">
              <a:latin typeface="DM Sans"/>
              <a:ea typeface="DM Sans"/>
              <a:cs typeface="DM Sans"/>
              <a:sym typeface="DM Sans"/>
            </a:endParaRPr>
          </a:p>
        </p:txBody>
      </p:sp>
      <p:pic>
        <p:nvPicPr>
          <p:cNvPr id="190" name="Google Shape;190;p28"/>
          <p:cNvPicPr preferRelativeResize="0"/>
          <p:nvPr/>
        </p:nvPicPr>
        <p:blipFill>
          <a:blip r:embed="rId3">
            <a:alphaModFix/>
          </a:blip>
          <a:stretch>
            <a:fillRect/>
          </a:stretch>
        </p:blipFill>
        <p:spPr>
          <a:xfrm>
            <a:off x="3426864" y="3429000"/>
            <a:ext cx="2290261" cy="2280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N SV 2022">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