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d062b21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2d062b21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d062b212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2d062b2128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d062b212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32d062b2128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d062b2128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2d062b2128_0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d062b2128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2d062b2128_0_3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d062b2128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32d062b2128_0_4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d062b2128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2d062b2128_0_4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d062b2128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32d062b2128_0_5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_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4.jp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F9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4294967295" type="ctrTitle"/>
          </p:nvPr>
        </p:nvSpPr>
        <p:spPr>
          <a:xfrm>
            <a:off x="685802" y="2172789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rgbClr val="1563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DIAPORAMA 3 : </a:t>
            </a:r>
            <a:br>
              <a:rPr lang="en"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latin typeface="DM Sans"/>
                <a:ea typeface="DM Sans"/>
                <a:cs typeface="DM Sans"/>
                <a:sym typeface="DM Sans"/>
              </a:rPr>
              <a:t>Une société démocratique informée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plateformes en ligne</a:t>
            </a:r>
            <a:endParaRPr b="0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250500" y="1443900"/>
            <a:ext cx="85377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grande partie des informations qui viennent à nous proviennent de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plateformes en ligne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telles que :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moteurs de recherche</a:t>
            </a:r>
            <a:r>
              <a:rPr i="0" lang="en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médias sociaux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plateformes disposent d’un pouvoir considérable, car elles filtrent et contrôlent l’information à laquelle nous accédons.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840" y="4392671"/>
            <a:ext cx="932257" cy="9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850" y="5569114"/>
            <a:ext cx="932257" cy="9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3463" y="4392676"/>
            <a:ext cx="928112" cy="9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0958" y="4289474"/>
            <a:ext cx="1141204" cy="112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3598" y="5580708"/>
            <a:ext cx="1701425" cy="90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24520" y="5508577"/>
            <a:ext cx="1047636" cy="10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504900" y="15488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algorithme est une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série d’étapes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peut être utilisée pour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résoudre un problème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Les algorithmes sont utilisés pour indiquer aux ordinateurs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tâches,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telles que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trier de l’information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</a:t>
            </a: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25" y="3267825"/>
            <a:ext cx="2677900" cy="5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38" y="3971150"/>
            <a:ext cx="7851475" cy="24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332250" y="1503750"/>
            <a:ext cx="8457300" cy="4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Vous avez sûrement déjà remarqué, en naviguant sur Internet, des informations ou des publicités basées sur vos recherches précédentes ou sur du contenu que vous avez regardé ou lu.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donner un exemple précis d’une telle situation qui s’est produite dans votre vie?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 a-t-il eu d'autres occasions où vous avez remarqué que des algorithmes personnalisaient votre expérience sur le Web?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savez-vous au sujet de la façon dont fonctionnent les algorithmes de recommandation?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332250" y="236675"/>
            <a:ext cx="676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</a:t>
            </a: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</a:t>
            </a: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lgori</a:t>
            </a: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thmes</a:t>
            </a:r>
            <a:endParaRPr b="0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7301350" y="5611100"/>
            <a:ext cx="1385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275" y="5084200"/>
            <a:ext cx="1503800" cy="14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378600" y="15631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plateformes en ligne tentent de nous garder en ligne le plus longtemps possible en affichant des publications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nous intéressent, qui sont populaires ou qui sont récentes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nous passons de temps sur un site, plus nous voyons des publicités et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cette plateforme gagne de l’argent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549" y="3979300"/>
            <a:ext cx="5510099" cy="25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Retenir l’attention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45601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uniquement exposé.e.s à des informations qui nous plaisent ou avec lesquelles nous sommes en accord, cela peut créer des </a:t>
            </a:r>
            <a:r>
              <a:rPr b="1"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050" y="3073425"/>
            <a:ext cx="5961199" cy="32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352100" y="1490000"/>
            <a:ext cx="79698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À quel point notre compréhension des gens, des problèmes et des événements peut-elle être affectée si nous ne consultons que de l’information que nous aimons ou qui renforce nos points de vue?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Devrions-nous faire des efforts pour éviter de nous retrouver dans des bulles de filtres? Quelles mesures pouvons-nous prendre pour découvrir d'autres points de vue?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les bulles de filtres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7301350" y="5611100"/>
            <a:ext cx="1385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525" y="4550050"/>
            <a:ext cx="1937175" cy="19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336925" y="1470075"/>
            <a:ext cx="83094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Quand une personne est enfermée dans des bulles de filtres, elle peut avoir plus de difficulté à entrer en contact avec d’autres personnes qui ont des champs d’intérêt ou des opinions politiques qui diffèrent des siens.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Cela peut également la conduire à accorder plus de crédibilité aux informations qui confirment ses croyances personnelles préexistantes (biais de confirmation).</a:t>
            </a:r>
            <a:endParaRPr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336922" y="249575"/>
            <a:ext cx="802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Clivages et biais de confirmation</a:t>
            </a:r>
            <a:endParaRPr b="0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575" y="4448525"/>
            <a:ext cx="4456113" cy="21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/>
          <p:nvPr/>
        </p:nvSpPr>
        <p:spPr>
          <a:xfrm>
            <a:off x="7301350" y="5611100"/>
            <a:ext cx="1385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346800" y="1522625"/>
            <a:ext cx="4921200" cy="4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ne voyons que ce que nous voulons voir en ligne, il devient plus difficile pour nous d’être informés sur des questions importantes.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pourrait-on faire (individus, entreprises technologiques ou gouvernements) pour aider à résoudre ce problème?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251700" y="269325"/>
            <a:ext cx="864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sur le dilemme à résoudre</a:t>
            </a:r>
            <a:endParaRPr b="0" i="0" sz="3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7301350" y="5611100"/>
            <a:ext cx="1385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996" y="1664525"/>
            <a:ext cx="3719354" cy="39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