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6858000" cx="9144000"/>
  <p:notesSz cx="6858000" cy="9144000"/>
  <p:embeddedFontLst>
    <p:embeddedFont>
      <p:font typeface="Oswald"/>
      <p:regular r:id="rId21"/>
      <p:bold r:id="rId22"/>
    </p:embeddedFont>
    <p:embeddedFont>
      <p:font typeface="DM Sans"/>
      <p:regular r:id="rId23"/>
      <p:bold r:id="rId24"/>
      <p:italic r:id="rId25"/>
      <p:boldItalic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03DB528-F002-465A-80E1-EA859B8FF82B}">
  <a:tblStyle styleId="{403DB528-F002-465A-80E1-EA859B8FF82B}"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Oswald-bold.fntdata"/><Relationship Id="rId21" Type="http://schemas.openxmlformats.org/officeDocument/2006/relationships/font" Target="fonts/Oswald-regular.fntdata"/><Relationship Id="rId24" Type="http://schemas.openxmlformats.org/officeDocument/2006/relationships/font" Target="fonts/DMSans-bold.fntdata"/><Relationship Id="rId23" Type="http://schemas.openxmlformats.org/officeDocument/2006/relationships/font" Target="fonts/DMSans-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DMSans-boldItalic.fntdata"/><Relationship Id="rId25" Type="http://schemas.openxmlformats.org/officeDocument/2006/relationships/font" Target="fonts/DMSans-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2" name="Google Shape;112;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11b0deb835a_1_1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5" name="Google Shape;215;g11b0deb835a_1_1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11b0deb835a_1_2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0" name="Google Shape;230;g11b0deb835a_1_2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11b0deb835a_1_1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9" name="Google Shape;239;g11b0deb835a_1_1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11b0deb835a_1_2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5" name="Google Shape;255;g11b0deb835a_1_2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32cfa83194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5" name="Google Shape;265;g32cfa831948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32cfa831948_0_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4" name="Google Shape;274;g32cfa831948_0_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7" name="Google Shape;117;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11b0deb835a_1_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2" name="Google Shape;132;g11b0deb835a_1_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11b0deb835a_1_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2" name="Google Shape;142;g11b0deb835a_1_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11b0deb835a_1_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7" name="Google Shape;157;g11b0deb835a_1_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1b0deb835a_1_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6" name="Google Shape;166;g11b0deb835a_1_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11b0deb835a_1_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1" name="Google Shape;181;g11b0deb835a_1_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fb0b121dfe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9" name="Google Shape;189;g2fb0b121dfe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11b0deb835a_1_1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4" name="Google Shape;204;g11b0deb835a_1_1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1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9" name="Shape 9"/>
        <p:cNvGrpSpPr/>
        <p:nvPr/>
      </p:nvGrpSpPr>
      <p:grpSpPr>
        <a:xfrm>
          <a:off x="0" y="0"/>
          <a:ext cx="0" cy="0"/>
          <a:chOff x="0" y="0"/>
          <a:chExt cx="0" cy="0"/>
        </a:xfrm>
      </p:grpSpPr>
      <p:sp>
        <p:nvSpPr>
          <p:cNvPr id="10" name="Google Shape;10;p2"/>
          <p:cNvSpPr txBox="1"/>
          <p:nvPr>
            <p:ph idx="10" type="dt"/>
          </p:nvPr>
        </p:nvSpPr>
        <p:spPr>
          <a:xfrm>
            <a:off x="628650" y="6356351"/>
            <a:ext cx="20574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 name="Google Shape;11;p2"/>
          <p:cNvSpPr txBox="1"/>
          <p:nvPr>
            <p:ph idx="11" type="ftr"/>
          </p:nvPr>
        </p:nvSpPr>
        <p:spPr>
          <a:xfrm>
            <a:off x="3028950" y="6356351"/>
            <a:ext cx="30861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12" name="Google Shape;12;p2"/>
          <p:cNvPicPr preferRelativeResize="0"/>
          <p:nvPr/>
        </p:nvPicPr>
        <p:blipFill rotWithShape="1">
          <a:blip r:embed="rId2">
            <a:alphaModFix/>
          </a:blip>
          <a:srcRect b="0" l="0" r="0" t="0"/>
          <a:stretch/>
        </p:blipFill>
        <p:spPr>
          <a:xfrm>
            <a:off x="425340" y="344156"/>
            <a:ext cx="1927657" cy="1451104"/>
          </a:xfrm>
          <a:prstGeom prst="rect">
            <a:avLst/>
          </a:prstGeom>
          <a:noFill/>
          <a:ln>
            <a:noFill/>
          </a:ln>
        </p:spPr>
      </p:pic>
      <p:pic>
        <p:nvPicPr>
          <p:cNvPr id="13" name="Google Shape;13;p2"/>
          <p:cNvPicPr preferRelativeResize="0"/>
          <p:nvPr/>
        </p:nvPicPr>
        <p:blipFill rotWithShape="1">
          <a:blip r:embed="rId3">
            <a:alphaModFix/>
          </a:blip>
          <a:srcRect b="0" l="0" r="0" t="0"/>
          <a:stretch/>
        </p:blipFill>
        <p:spPr>
          <a:xfrm>
            <a:off x="7388584" y="5175849"/>
            <a:ext cx="1117062" cy="1332317"/>
          </a:xfrm>
          <a:prstGeom prst="rect">
            <a:avLst/>
          </a:prstGeom>
          <a:noFill/>
          <a:ln>
            <a:noFill/>
          </a:ln>
        </p:spPr>
      </p:pic>
      <p:sp>
        <p:nvSpPr>
          <p:cNvPr id="14" name="Google Shape;14;p2"/>
          <p:cNvSpPr/>
          <p:nvPr/>
        </p:nvSpPr>
        <p:spPr>
          <a:xfrm>
            <a:off x="0" y="0"/>
            <a:ext cx="9144000" cy="6858000"/>
          </a:xfrm>
          <a:prstGeom prst="rect">
            <a:avLst/>
          </a:prstGeom>
          <a:solidFill>
            <a:srgbClr val="472F9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lang="en-US">
                <a:solidFill>
                  <a:srgbClr val="179FA2"/>
                </a:solidFill>
              </a:rPr>
              <a:t>`</a:t>
            </a:r>
            <a:endParaRPr b="0" i="0" sz="1400" u="none" cap="none" strike="noStrike">
              <a:solidFill>
                <a:srgbClr val="179FA2"/>
              </a:solidFill>
              <a:latin typeface="Arial"/>
              <a:ea typeface="Arial"/>
              <a:cs typeface="Arial"/>
              <a:sym typeface="Arial"/>
            </a:endParaRPr>
          </a:p>
        </p:txBody>
      </p:sp>
      <p:pic>
        <p:nvPicPr>
          <p:cNvPr id="15" name="Google Shape;15;p2"/>
          <p:cNvPicPr preferRelativeResize="0"/>
          <p:nvPr/>
        </p:nvPicPr>
        <p:blipFill rotWithShape="1">
          <a:blip r:embed="rId4">
            <a:alphaModFix/>
          </a:blip>
          <a:srcRect b="12049" l="0" r="0" t="0"/>
          <a:stretch/>
        </p:blipFill>
        <p:spPr>
          <a:xfrm>
            <a:off x="552450" y="469625"/>
            <a:ext cx="2057400" cy="1343108"/>
          </a:xfrm>
          <a:prstGeom prst="rect">
            <a:avLst/>
          </a:prstGeom>
          <a:solidFill>
            <a:srgbClr val="472F92"/>
          </a:solid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1"/>
          <p:cNvSpPr txBox="1"/>
          <p:nvPr>
            <p:ph type="title"/>
          </p:nvPr>
        </p:nvSpPr>
        <p:spPr>
          <a:xfrm>
            <a:off x="629841" y="457200"/>
            <a:ext cx="29493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1"/>
          <p:cNvSpPr/>
          <p:nvPr>
            <p:ph idx="2" type="pic"/>
          </p:nvPr>
        </p:nvSpPr>
        <p:spPr>
          <a:xfrm>
            <a:off x="3887391" y="987426"/>
            <a:ext cx="4629300" cy="4873500"/>
          </a:xfrm>
          <a:prstGeom prst="rect">
            <a:avLst/>
          </a:prstGeom>
          <a:noFill/>
          <a:ln>
            <a:noFill/>
          </a:ln>
        </p:spPr>
      </p:sp>
      <p:sp>
        <p:nvSpPr>
          <p:cNvPr id="64" name="Google Shape;64;p11"/>
          <p:cNvSpPr txBox="1"/>
          <p:nvPr>
            <p:ph idx="1" type="body"/>
          </p:nvPr>
        </p:nvSpPr>
        <p:spPr>
          <a:xfrm>
            <a:off x="629841" y="2057400"/>
            <a:ext cx="29493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132E4D"/>
              </a:buClr>
              <a:buSzPts val="1600"/>
              <a:buNone/>
              <a:defRPr sz="1600"/>
            </a:lvl1pPr>
            <a:lvl2pPr indent="-228600" lvl="1" marL="914400" algn="l">
              <a:lnSpc>
                <a:spcPct val="90000"/>
              </a:lnSpc>
              <a:spcBef>
                <a:spcPts val="500"/>
              </a:spcBef>
              <a:spcAft>
                <a:spcPts val="0"/>
              </a:spcAft>
              <a:buClr>
                <a:srgbClr val="132E4D"/>
              </a:buClr>
              <a:buSzPts val="1400"/>
              <a:buNone/>
              <a:defRPr sz="1400"/>
            </a:lvl2pPr>
            <a:lvl3pPr indent="-228600" lvl="2" marL="1371600" algn="l">
              <a:lnSpc>
                <a:spcPct val="90000"/>
              </a:lnSpc>
              <a:spcBef>
                <a:spcPts val="500"/>
              </a:spcBef>
              <a:spcAft>
                <a:spcPts val="0"/>
              </a:spcAft>
              <a:buClr>
                <a:srgbClr val="132E4D"/>
              </a:buClr>
              <a:buSzPts val="1200"/>
              <a:buNone/>
              <a:defRPr sz="1200"/>
            </a:lvl3pPr>
            <a:lvl4pPr indent="-228600" lvl="3" marL="1828800" algn="l">
              <a:lnSpc>
                <a:spcPct val="90000"/>
              </a:lnSpc>
              <a:spcBef>
                <a:spcPts val="500"/>
              </a:spcBef>
              <a:spcAft>
                <a:spcPts val="0"/>
              </a:spcAft>
              <a:buClr>
                <a:srgbClr val="132E4D"/>
              </a:buClr>
              <a:buSzPts val="1000"/>
              <a:buNone/>
              <a:defRPr sz="1000"/>
            </a:lvl4pPr>
            <a:lvl5pPr indent="-228600" lvl="4" marL="2286000" algn="l">
              <a:lnSpc>
                <a:spcPct val="90000"/>
              </a:lnSpc>
              <a:spcBef>
                <a:spcPts val="500"/>
              </a:spcBef>
              <a:spcAft>
                <a:spcPts val="0"/>
              </a:spcAft>
              <a:buClr>
                <a:srgbClr val="132E4D"/>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1"/>
          <p:cNvSpPr txBox="1"/>
          <p:nvPr>
            <p:ph idx="10" type="dt"/>
          </p:nvPr>
        </p:nvSpPr>
        <p:spPr>
          <a:xfrm>
            <a:off x="628650" y="6356351"/>
            <a:ext cx="20574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6" name="Google Shape;66;p11"/>
          <p:cNvSpPr txBox="1"/>
          <p:nvPr>
            <p:ph idx="11" type="ftr"/>
          </p:nvPr>
        </p:nvSpPr>
        <p:spPr>
          <a:xfrm>
            <a:off x="3028950" y="6356351"/>
            <a:ext cx="30861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7" name="Google Shape;67;p11"/>
          <p:cNvSpPr txBox="1"/>
          <p:nvPr>
            <p:ph idx="12" type="sldNum"/>
          </p:nvPr>
        </p:nvSpPr>
        <p:spPr>
          <a:xfrm>
            <a:off x="6457950" y="6356351"/>
            <a:ext cx="20574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2"/>
          <p:cNvSpPr txBox="1"/>
          <p:nvPr>
            <p:ph type="title"/>
          </p:nvPr>
        </p:nvSpPr>
        <p:spPr>
          <a:xfrm>
            <a:off x="628650" y="365127"/>
            <a:ext cx="7886700" cy="831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2"/>
          <p:cNvSpPr txBox="1"/>
          <p:nvPr>
            <p:ph idx="1" type="body"/>
          </p:nvPr>
        </p:nvSpPr>
        <p:spPr>
          <a:xfrm rot="5400000">
            <a:off x="2364301" y="26017"/>
            <a:ext cx="4415400"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32E4D"/>
              </a:buClr>
              <a:buSzPts val="1800"/>
              <a:buChar char="•"/>
              <a:defRPr/>
            </a:lvl1pPr>
            <a:lvl2pPr indent="-342900" lvl="1" marL="914400" algn="l">
              <a:lnSpc>
                <a:spcPct val="90000"/>
              </a:lnSpc>
              <a:spcBef>
                <a:spcPts val="500"/>
              </a:spcBef>
              <a:spcAft>
                <a:spcPts val="0"/>
              </a:spcAft>
              <a:buClr>
                <a:srgbClr val="132E4D"/>
              </a:buClr>
              <a:buSzPts val="1800"/>
              <a:buChar char="•"/>
              <a:defRPr/>
            </a:lvl2pPr>
            <a:lvl3pPr indent="-342900" lvl="2" marL="1371600" algn="l">
              <a:lnSpc>
                <a:spcPct val="90000"/>
              </a:lnSpc>
              <a:spcBef>
                <a:spcPts val="500"/>
              </a:spcBef>
              <a:spcAft>
                <a:spcPts val="0"/>
              </a:spcAft>
              <a:buClr>
                <a:srgbClr val="132E4D"/>
              </a:buClr>
              <a:buSzPts val="1800"/>
              <a:buChar char="•"/>
              <a:defRPr/>
            </a:lvl3pPr>
            <a:lvl4pPr indent="-342900" lvl="3" marL="1828800" algn="l">
              <a:lnSpc>
                <a:spcPct val="90000"/>
              </a:lnSpc>
              <a:spcBef>
                <a:spcPts val="500"/>
              </a:spcBef>
              <a:spcAft>
                <a:spcPts val="0"/>
              </a:spcAft>
              <a:buClr>
                <a:srgbClr val="132E4D"/>
              </a:buClr>
              <a:buSzPts val="1800"/>
              <a:buChar char="•"/>
              <a:defRPr/>
            </a:lvl4pPr>
            <a:lvl5pPr indent="-342900" lvl="4" marL="2286000" algn="l">
              <a:lnSpc>
                <a:spcPct val="90000"/>
              </a:lnSpc>
              <a:spcBef>
                <a:spcPts val="500"/>
              </a:spcBef>
              <a:spcAft>
                <a:spcPts val="0"/>
              </a:spcAft>
              <a:buClr>
                <a:srgbClr val="132E4D"/>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2"/>
          <p:cNvSpPr txBox="1"/>
          <p:nvPr>
            <p:ph idx="10" type="dt"/>
          </p:nvPr>
        </p:nvSpPr>
        <p:spPr>
          <a:xfrm>
            <a:off x="628650" y="6356351"/>
            <a:ext cx="20574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2" name="Google Shape;72;p12"/>
          <p:cNvSpPr txBox="1"/>
          <p:nvPr>
            <p:ph idx="11" type="ftr"/>
          </p:nvPr>
        </p:nvSpPr>
        <p:spPr>
          <a:xfrm>
            <a:off x="3028950" y="6356351"/>
            <a:ext cx="30861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3" name="Google Shape;73;p12"/>
          <p:cNvSpPr txBox="1"/>
          <p:nvPr>
            <p:ph idx="12" type="sldNum"/>
          </p:nvPr>
        </p:nvSpPr>
        <p:spPr>
          <a:xfrm>
            <a:off x="6457950" y="6356351"/>
            <a:ext cx="20574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3"/>
          <p:cNvSpPr txBox="1"/>
          <p:nvPr>
            <p:ph type="title"/>
          </p:nvPr>
        </p:nvSpPr>
        <p:spPr>
          <a:xfrm rot="5400000">
            <a:off x="4623601" y="2285276"/>
            <a:ext cx="5811900" cy="1971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3"/>
          <p:cNvSpPr txBox="1"/>
          <p:nvPr>
            <p:ph idx="1" type="body"/>
          </p:nvPr>
        </p:nvSpPr>
        <p:spPr>
          <a:xfrm rot="5400000">
            <a:off x="623025" y="370674"/>
            <a:ext cx="5811900" cy="58008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32E4D"/>
              </a:buClr>
              <a:buSzPts val="1800"/>
              <a:buChar char="•"/>
              <a:defRPr/>
            </a:lvl1pPr>
            <a:lvl2pPr indent="-342900" lvl="1" marL="914400" algn="l">
              <a:lnSpc>
                <a:spcPct val="90000"/>
              </a:lnSpc>
              <a:spcBef>
                <a:spcPts val="500"/>
              </a:spcBef>
              <a:spcAft>
                <a:spcPts val="0"/>
              </a:spcAft>
              <a:buClr>
                <a:srgbClr val="132E4D"/>
              </a:buClr>
              <a:buSzPts val="1800"/>
              <a:buChar char="•"/>
              <a:defRPr/>
            </a:lvl2pPr>
            <a:lvl3pPr indent="-342900" lvl="2" marL="1371600" algn="l">
              <a:lnSpc>
                <a:spcPct val="90000"/>
              </a:lnSpc>
              <a:spcBef>
                <a:spcPts val="500"/>
              </a:spcBef>
              <a:spcAft>
                <a:spcPts val="0"/>
              </a:spcAft>
              <a:buClr>
                <a:srgbClr val="132E4D"/>
              </a:buClr>
              <a:buSzPts val="1800"/>
              <a:buChar char="•"/>
              <a:defRPr/>
            </a:lvl3pPr>
            <a:lvl4pPr indent="-342900" lvl="3" marL="1828800" algn="l">
              <a:lnSpc>
                <a:spcPct val="90000"/>
              </a:lnSpc>
              <a:spcBef>
                <a:spcPts val="500"/>
              </a:spcBef>
              <a:spcAft>
                <a:spcPts val="0"/>
              </a:spcAft>
              <a:buClr>
                <a:srgbClr val="132E4D"/>
              </a:buClr>
              <a:buSzPts val="1800"/>
              <a:buChar char="•"/>
              <a:defRPr/>
            </a:lvl4pPr>
            <a:lvl5pPr indent="-342900" lvl="4" marL="2286000" algn="l">
              <a:lnSpc>
                <a:spcPct val="90000"/>
              </a:lnSpc>
              <a:spcBef>
                <a:spcPts val="500"/>
              </a:spcBef>
              <a:spcAft>
                <a:spcPts val="0"/>
              </a:spcAft>
              <a:buClr>
                <a:srgbClr val="132E4D"/>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3"/>
          <p:cNvSpPr txBox="1"/>
          <p:nvPr>
            <p:ph idx="10" type="dt"/>
          </p:nvPr>
        </p:nvSpPr>
        <p:spPr>
          <a:xfrm>
            <a:off x="628650" y="6356351"/>
            <a:ext cx="20574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8" name="Google Shape;78;p13"/>
          <p:cNvSpPr txBox="1"/>
          <p:nvPr>
            <p:ph idx="11" type="ftr"/>
          </p:nvPr>
        </p:nvSpPr>
        <p:spPr>
          <a:xfrm>
            <a:off x="3028950" y="6356351"/>
            <a:ext cx="30861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9" name="Google Shape;79;p13"/>
          <p:cNvSpPr txBox="1"/>
          <p:nvPr>
            <p:ph idx="12" type="sldNum"/>
          </p:nvPr>
        </p:nvSpPr>
        <p:spPr>
          <a:xfrm>
            <a:off x="6457950" y="6356351"/>
            <a:ext cx="20574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80" name="Google Shape;80;p13"/>
          <p:cNvSpPr/>
          <p:nvPr/>
        </p:nvSpPr>
        <p:spPr>
          <a:xfrm>
            <a:off x="0" y="0"/>
            <a:ext cx="9144000" cy="6858000"/>
          </a:xfrm>
          <a:prstGeom prst="rect">
            <a:avLst/>
          </a:prstGeom>
          <a:solidFill>
            <a:srgbClr val="179FA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179FA2"/>
              </a:solidFill>
              <a:latin typeface="Arial"/>
              <a:ea typeface="Arial"/>
              <a:cs typeface="Arial"/>
              <a:sym typeface="Arial"/>
            </a:endParaRPr>
          </a:p>
        </p:txBody>
      </p:sp>
      <p:pic>
        <p:nvPicPr>
          <p:cNvPr id="81" name="Google Shape;81;p13"/>
          <p:cNvPicPr preferRelativeResize="0"/>
          <p:nvPr/>
        </p:nvPicPr>
        <p:blipFill rotWithShape="1">
          <a:blip r:embed="rId2">
            <a:alphaModFix/>
          </a:blip>
          <a:srcRect b="0" l="0" r="0" t="0"/>
          <a:stretch/>
        </p:blipFill>
        <p:spPr>
          <a:xfrm>
            <a:off x="425340" y="344156"/>
            <a:ext cx="1927657" cy="1451104"/>
          </a:xfrm>
          <a:prstGeom prst="rect">
            <a:avLst/>
          </a:prstGeom>
          <a:noFill/>
          <a:ln>
            <a:noFill/>
          </a:ln>
        </p:spPr>
      </p:pic>
      <p:pic>
        <p:nvPicPr>
          <p:cNvPr id="82" name="Google Shape;82;p13"/>
          <p:cNvPicPr preferRelativeResize="0"/>
          <p:nvPr/>
        </p:nvPicPr>
        <p:blipFill rotWithShape="1">
          <a:blip r:embed="rId3">
            <a:alphaModFix/>
          </a:blip>
          <a:srcRect b="0" l="0" r="0" t="0"/>
          <a:stretch/>
        </p:blipFill>
        <p:spPr>
          <a:xfrm>
            <a:off x="7388584" y="5175849"/>
            <a:ext cx="1117062" cy="1332317"/>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1_Title Slide">
    <p:spTree>
      <p:nvGrpSpPr>
        <p:cNvPr id="83" name="Shape 83"/>
        <p:cNvGrpSpPr/>
        <p:nvPr/>
      </p:nvGrpSpPr>
      <p:grpSpPr>
        <a:xfrm>
          <a:off x="0" y="0"/>
          <a:ext cx="0" cy="0"/>
          <a:chOff x="0" y="0"/>
          <a:chExt cx="0" cy="0"/>
        </a:xfrm>
      </p:grpSpPr>
      <p:sp>
        <p:nvSpPr>
          <p:cNvPr id="84" name="Google Shape;84;p14"/>
          <p:cNvSpPr txBox="1"/>
          <p:nvPr>
            <p:ph type="ctrTitle"/>
          </p:nvPr>
        </p:nvSpPr>
        <p:spPr>
          <a:xfrm>
            <a:off x="685800" y="1122363"/>
            <a:ext cx="77724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3F3F3F"/>
              </a:buClr>
              <a:buSzPts val="3600"/>
              <a:buFont typeface="Arial"/>
              <a:buNone/>
              <a:defRPr sz="3600">
                <a:solidFill>
                  <a:srgbClr val="3F3F3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14"/>
          <p:cNvSpPr txBox="1"/>
          <p:nvPr>
            <p:ph idx="10" type="dt"/>
          </p:nvPr>
        </p:nvSpPr>
        <p:spPr>
          <a:xfrm>
            <a:off x="628650" y="6356351"/>
            <a:ext cx="20574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6" name="Google Shape;86;p14"/>
          <p:cNvSpPr txBox="1"/>
          <p:nvPr>
            <p:ph idx="11" type="ftr"/>
          </p:nvPr>
        </p:nvSpPr>
        <p:spPr>
          <a:xfrm>
            <a:off x="3028950" y="6356351"/>
            <a:ext cx="30861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 Slide_2">
    <p:spTree>
      <p:nvGrpSpPr>
        <p:cNvPr id="87" name="Shape 87"/>
        <p:cNvGrpSpPr/>
        <p:nvPr/>
      </p:nvGrpSpPr>
      <p:grpSpPr>
        <a:xfrm>
          <a:off x="0" y="0"/>
          <a:ext cx="0" cy="0"/>
          <a:chOff x="0" y="0"/>
          <a:chExt cx="0" cy="0"/>
        </a:xfrm>
      </p:grpSpPr>
      <p:sp>
        <p:nvSpPr>
          <p:cNvPr id="88" name="Google Shape;88;p15"/>
          <p:cNvSpPr txBox="1"/>
          <p:nvPr>
            <p:ph idx="10" type="dt"/>
          </p:nvPr>
        </p:nvSpPr>
        <p:spPr>
          <a:xfrm>
            <a:off x="628650" y="6356351"/>
            <a:ext cx="2057400" cy="3651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9" name="Google Shape;89;p15"/>
          <p:cNvSpPr txBox="1"/>
          <p:nvPr>
            <p:ph idx="11" type="ftr"/>
          </p:nvPr>
        </p:nvSpPr>
        <p:spPr>
          <a:xfrm>
            <a:off x="3028950" y="6356351"/>
            <a:ext cx="3086100" cy="3651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90" name="Google Shape;90;p15"/>
          <p:cNvPicPr preferRelativeResize="0"/>
          <p:nvPr/>
        </p:nvPicPr>
        <p:blipFill rotWithShape="1">
          <a:blip r:embed="rId2">
            <a:alphaModFix/>
          </a:blip>
          <a:srcRect b="0" l="0" r="0" t="0"/>
          <a:stretch/>
        </p:blipFill>
        <p:spPr>
          <a:xfrm>
            <a:off x="425340" y="344156"/>
            <a:ext cx="1927657" cy="1451104"/>
          </a:xfrm>
          <a:prstGeom prst="rect">
            <a:avLst/>
          </a:prstGeom>
          <a:noFill/>
          <a:ln>
            <a:noFill/>
          </a:ln>
        </p:spPr>
      </p:pic>
      <p:pic>
        <p:nvPicPr>
          <p:cNvPr id="91" name="Google Shape;91;p15"/>
          <p:cNvPicPr preferRelativeResize="0"/>
          <p:nvPr/>
        </p:nvPicPr>
        <p:blipFill rotWithShape="1">
          <a:blip r:embed="rId3">
            <a:alphaModFix/>
          </a:blip>
          <a:srcRect b="0" l="0" r="0" t="0"/>
          <a:stretch/>
        </p:blipFill>
        <p:spPr>
          <a:xfrm>
            <a:off x="7388584" y="5175849"/>
            <a:ext cx="1117062" cy="1332317"/>
          </a:xfrm>
          <a:prstGeom prst="rect">
            <a:avLst/>
          </a:prstGeom>
          <a:noFill/>
          <a:ln>
            <a:noFill/>
          </a:ln>
        </p:spPr>
      </p:pic>
      <p:sp>
        <p:nvSpPr>
          <p:cNvPr id="92" name="Google Shape;92;p15"/>
          <p:cNvSpPr/>
          <p:nvPr/>
        </p:nvSpPr>
        <p:spPr>
          <a:xfrm>
            <a:off x="0" y="0"/>
            <a:ext cx="9144000" cy="6858000"/>
          </a:xfrm>
          <a:prstGeom prst="rect">
            <a:avLst/>
          </a:prstGeom>
          <a:solidFill>
            <a:srgbClr val="472F9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lang="en-US">
                <a:solidFill>
                  <a:srgbClr val="179FA2"/>
                </a:solidFill>
              </a:rPr>
              <a:t>`</a:t>
            </a:r>
            <a:endParaRPr b="0" i="0" sz="1400" u="none" cap="none" strike="noStrike">
              <a:solidFill>
                <a:srgbClr val="179FA2"/>
              </a:solidFill>
              <a:latin typeface="Arial"/>
              <a:ea typeface="Arial"/>
              <a:cs typeface="Arial"/>
              <a:sym typeface="Arial"/>
            </a:endParaRPr>
          </a:p>
        </p:txBody>
      </p:sp>
      <p:pic>
        <p:nvPicPr>
          <p:cNvPr id="93" name="Google Shape;93;p15"/>
          <p:cNvPicPr preferRelativeResize="0"/>
          <p:nvPr/>
        </p:nvPicPr>
        <p:blipFill rotWithShape="1">
          <a:blip r:embed="rId2">
            <a:alphaModFix/>
          </a:blip>
          <a:srcRect b="11150" l="0" r="0" t="0"/>
          <a:stretch/>
        </p:blipFill>
        <p:spPr>
          <a:xfrm>
            <a:off x="577750" y="496551"/>
            <a:ext cx="1927651" cy="1289274"/>
          </a:xfrm>
          <a:prstGeom prst="rect">
            <a:avLst/>
          </a:prstGeom>
          <a:noFill/>
          <a:ln>
            <a:noFill/>
          </a:ln>
        </p:spPr>
      </p:pic>
      <p:sp>
        <p:nvSpPr>
          <p:cNvPr id="94" name="Google Shape;94;p15"/>
          <p:cNvSpPr txBox="1"/>
          <p:nvPr>
            <p:ph type="ctrTitle"/>
          </p:nvPr>
        </p:nvSpPr>
        <p:spPr>
          <a:xfrm>
            <a:off x="685800" y="1122363"/>
            <a:ext cx="77724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FFCD41"/>
              </a:buClr>
              <a:buSzPts val="3600"/>
              <a:buFont typeface="Arial"/>
              <a:buNone/>
              <a:defRPr sz="3600">
                <a:solidFill>
                  <a:srgbClr val="FFCD41"/>
                </a:solidFill>
              </a:defRPr>
            </a:lvl1pPr>
            <a:lvl2pPr lvl="1" algn="l">
              <a:lnSpc>
                <a:spcPct val="100000"/>
              </a:lnSpc>
              <a:spcBef>
                <a:spcPts val="0"/>
              </a:spcBef>
              <a:spcAft>
                <a:spcPts val="0"/>
              </a:spcAft>
              <a:buClr>
                <a:srgbClr val="FFCD41"/>
              </a:buClr>
              <a:buSzPts val="1400"/>
              <a:buNone/>
              <a:defRPr>
                <a:solidFill>
                  <a:srgbClr val="FFCD41"/>
                </a:solidFill>
              </a:defRPr>
            </a:lvl2pPr>
            <a:lvl3pPr lvl="2" algn="l">
              <a:lnSpc>
                <a:spcPct val="100000"/>
              </a:lnSpc>
              <a:spcBef>
                <a:spcPts val="0"/>
              </a:spcBef>
              <a:spcAft>
                <a:spcPts val="0"/>
              </a:spcAft>
              <a:buClr>
                <a:srgbClr val="FFCD41"/>
              </a:buClr>
              <a:buSzPts val="1400"/>
              <a:buNone/>
              <a:defRPr>
                <a:solidFill>
                  <a:srgbClr val="FFCD41"/>
                </a:solidFill>
              </a:defRPr>
            </a:lvl3pPr>
            <a:lvl4pPr lvl="3" algn="l">
              <a:lnSpc>
                <a:spcPct val="100000"/>
              </a:lnSpc>
              <a:spcBef>
                <a:spcPts val="0"/>
              </a:spcBef>
              <a:spcAft>
                <a:spcPts val="0"/>
              </a:spcAft>
              <a:buClr>
                <a:srgbClr val="FFCD41"/>
              </a:buClr>
              <a:buSzPts val="1400"/>
              <a:buNone/>
              <a:defRPr>
                <a:solidFill>
                  <a:srgbClr val="FFCD41"/>
                </a:solidFill>
              </a:defRPr>
            </a:lvl4pPr>
            <a:lvl5pPr lvl="4" algn="l">
              <a:lnSpc>
                <a:spcPct val="100000"/>
              </a:lnSpc>
              <a:spcBef>
                <a:spcPts val="0"/>
              </a:spcBef>
              <a:spcAft>
                <a:spcPts val="0"/>
              </a:spcAft>
              <a:buClr>
                <a:srgbClr val="FFCD41"/>
              </a:buClr>
              <a:buSzPts val="1400"/>
              <a:buNone/>
              <a:defRPr>
                <a:solidFill>
                  <a:srgbClr val="FFCD41"/>
                </a:solidFill>
              </a:defRPr>
            </a:lvl5pPr>
            <a:lvl6pPr lvl="5" algn="l">
              <a:lnSpc>
                <a:spcPct val="100000"/>
              </a:lnSpc>
              <a:spcBef>
                <a:spcPts val="0"/>
              </a:spcBef>
              <a:spcAft>
                <a:spcPts val="0"/>
              </a:spcAft>
              <a:buClr>
                <a:srgbClr val="FFCD41"/>
              </a:buClr>
              <a:buSzPts val="1400"/>
              <a:buNone/>
              <a:defRPr>
                <a:solidFill>
                  <a:srgbClr val="FFCD41"/>
                </a:solidFill>
              </a:defRPr>
            </a:lvl6pPr>
            <a:lvl7pPr lvl="6" algn="l">
              <a:lnSpc>
                <a:spcPct val="100000"/>
              </a:lnSpc>
              <a:spcBef>
                <a:spcPts val="0"/>
              </a:spcBef>
              <a:spcAft>
                <a:spcPts val="0"/>
              </a:spcAft>
              <a:buClr>
                <a:srgbClr val="FFCD41"/>
              </a:buClr>
              <a:buSzPts val="1400"/>
              <a:buNone/>
              <a:defRPr>
                <a:solidFill>
                  <a:srgbClr val="FFCD41"/>
                </a:solidFill>
              </a:defRPr>
            </a:lvl7pPr>
            <a:lvl8pPr lvl="7" algn="l">
              <a:lnSpc>
                <a:spcPct val="100000"/>
              </a:lnSpc>
              <a:spcBef>
                <a:spcPts val="0"/>
              </a:spcBef>
              <a:spcAft>
                <a:spcPts val="0"/>
              </a:spcAft>
              <a:buClr>
                <a:srgbClr val="FFCD41"/>
              </a:buClr>
              <a:buSzPts val="1400"/>
              <a:buNone/>
              <a:defRPr>
                <a:solidFill>
                  <a:srgbClr val="FFCD41"/>
                </a:solidFill>
              </a:defRPr>
            </a:lvl8pPr>
            <a:lvl9pPr lvl="8" algn="l">
              <a:lnSpc>
                <a:spcPct val="100000"/>
              </a:lnSpc>
              <a:spcBef>
                <a:spcPts val="0"/>
              </a:spcBef>
              <a:spcAft>
                <a:spcPts val="0"/>
              </a:spcAft>
              <a:buClr>
                <a:srgbClr val="FFCD41"/>
              </a:buClr>
              <a:buSzPts val="1400"/>
              <a:buNone/>
              <a:defRPr>
                <a:solidFill>
                  <a:srgbClr val="FFCD41"/>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 Slide_5">
    <p:spTree>
      <p:nvGrpSpPr>
        <p:cNvPr id="95" name="Shape 95"/>
        <p:cNvGrpSpPr/>
        <p:nvPr/>
      </p:nvGrpSpPr>
      <p:grpSpPr>
        <a:xfrm>
          <a:off x="0" y="0"/>
          <a:ext cx="0" cy="0"/>
          <a:chOff x="0" y="0"/>
          <a:chExt cx="0" cy="0"/>
        </a:xfrm>
      </p:grpSpPr>
      <p:sp>
        <p:nvSpPr>
          <p:cNvPr id="96" name="Google Shape;96;p16"/>
          <p:cNvSpPr txBox="1"/>
          <p:nvPr>
            <p:ph idx="10" type="dt"/>
          </p:nvPr>
        </p:nvSpPr>
        <p:spPr>
          <a:xfrm>
            <a:off x="628650" y="6356351"/>
            <a:ext cx="2057400" cy="3651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7" name="Google Shape;97;p16"/>
          <p:cNvSpPr txBox="1"/>
          <p:nvPr>
            <p:ph idx="11" type="ftr"/>
          </p:nvPr>
        </p:nvSpPr>
        <p:spPr>
          <a:xfrm>
            <a:off x="3028950" y="6356351"/>
            <a:ext cx="3086100" cy="3651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98" name="Google Shape;98;p16"/>
          <p:cNvPicPr preferRelativeResize="0"/>
          <p:nvPr/>
        </p:nvPicPr>
        <p:blipFill rotWithShape="1">
          <a:blip r:embed="rId2">
            <a:alphaModFix/>
          </a:blip>
          <a:srcRect b="0" l="0" r="0" t="0"/>
          <a:stretch/>
        </p:blipFill>
        <p:spPr>
          <a:xfrm>
            <a:off x="425340" y="344156"/>
            <a:ext cx="1927657" cy="1451104"/>
          </a:xfrm>
          <a:prstGeom prst="rect">
            <a:avLst/>
          </a:prstGeom>
          <a:noFill/>
          <a:ln>
            <a:noFill/>
          </a:ln>
        </p:spPr>
      </p:pic>
      <p:pic>
        <p:nvPicPr>
          <p:cNvPr id="99" name="Google Shape;99;p16"/>
          <p:cNvPicPr preferRelativeResize="0"/>
          <p:nvPr/>
        </p:nvPicPr>
        <p:blipFill rotWithShape="1">
          <a:blip r:embed="rId3">
            <a:alphaModFix/>
          </a:blip>
          <a:srcRect b="0" l="0" r="0" t="0"/>
          <a:stretch/>
        </p:blipFill>
        <p:spPr>
          <a:xfrm>
            <a:off x="7388584" y="5175849"/>
            <a:ext cx="1117062" cy="1332317"/>
          </a:xfrm>
          <a:prstGeom prst="rect">
            <a:avLst/>
          </a:prstGeom>
          <a:noFill/>
          <a:ln>
            <a:noFill/>
          </a:ln>
        </p:spPr>
      </p:pic>
      <p:sp>
        <p:nvSpPr>
          <p:cNvPr id="100" name="Google Shape;100;p16"/>
          <p:cNvSpPr/>
          <p:nvPr/>
        </p:nvSpPr>
        <p:spPr>
          <a:xfrm>
            <a:off x="0" y="0"/>
            <a:ext cx="9144000" cy="6858000"/>
          </a:xfrm>
          <a:prstGeom prst="rect">
            <a:avLst/>
          </a:prstGeom>
          <a:solidFill>
            <a:srgbClr val="472F9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lang="en-US">
                <a:solidFill>
                  <a:srgbClr val="179FA2"/>
                </a:solidFill>
              </a:rPr>
              <a:t>`</a:t>
            </a:r>
            <a:endParaRPr b="0" i="0" sz="1400" u="none" cap="none" strike="noStrike">
              <a:solidFill>
                <a:srgbClr val="179FA2"/>
              </a:solidFill>
              <a:latin typeface="Arial"/>
              <a:ea typeface="Arial"/>
              <a:cs typeface="Arial"/>
              <a:sym typeface="Arial"/>
            </a:endParaRPr>
          </a:p>
        </p:txBody>
      </p:sp>
      <p:pic>
        <p:nvPicPr>
          <p:cNvPr id="101" name="Google Shape;101;p16"/>
          <p:cNvPicPr preferRelativeResize="0"/>
          <p:nvPr/>
        </p:nvPicPr>
        <p:blipFill rotWithShape="1">
          <a:blip r:embed="rId2">
            <a:alphaModFix/>
          </a:blip>
          <a:srcRect b="11150" l="0" r="0" t="0"/>
          <a:stretch/>
        </p:blipFill>
        <p:spPr>
          <a:xfrm>
            <a:off x="577750" y="496551"/>
            <a:ext cx="1927651" cy="1289274"/>
          </a:xfrm>
          <a:prstGeom prst="rect">
            <a:avLst/>
          </a:prstGeom>
          <a:noFill/>
          <a:ln>
            <a:noFill/>
          </a:ln>
        </p:spPr>
      </p:pic>
      <p:sp>
        <p:nvSpPr>
          <p:cNvPr id="102" name="Google Shape;102;p16"/>
          <p:cNvSpPr txBox="1"/>
          <p:nvPr>
            <p:ph type="ctrTitle"/>
          </p:nvPr>
        </p:nvSpPr>
        <p:spPr>
          <a:xfrm>
            <a:off x="685800" y="1122363"/>
            <a:ext cx="77724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FFCD41"/>
              </a:buClr>
              <a:buSzPts val="3600"/>
              <a:buFont typeface="Arial"/>
              <a:buNone/>
              <a:defRPr sz="3600">
                <a:solidFill>
                  <a:srgbClr val="FFCD41"/>
                </a:solidFill>
              </a:defRPr>
            </a:lvl1pPr>
            <a:lvl2pPr lvl="1" algn="l">
              <a:lnSpc>
                <a:spcPct val="100000"/>
              </a:lnSpc>
              <a:spcBef>
                <a:spcPts val="0"/>
              </a:spcBef>
              <a:spcAft>
                <a:spcPts val="0"/>
              </a:spcAft>
              <a:buClr>
                <a:srgbClr val="FFCD41"/>
              </a:buClr>
              <a:buSzPts val="1400"/>
              <a:buNone/>
              <a:defRPr>
                <a:solidFill>
                  <a:srgbClr val="FFCD41"/>
                </a:solidFill>
              </a:defRPr>
            </a:lvl2pPr>
            <a:lvl3pPr lvl="2" algn="l">
              <a:lnSpc>
                <a:spcPct val="100000"/>
              </a:lnSpc>
              <a:spcBef>
                <a:spcPts val="0"/>
              </a:spcBef>
              <a:spcAft>
                <a:spcPts val="0"/>
              </a:spcAft>
              <a:buClr>
                <a:srgbClr val="FFCD41"/>
              </a:buClr>
              <a:buSzPts val="1400"/>
              <a:buNone/>
              <a:defRPr>
                <a:solidFill>
                  <a:srgbClr val="FFCD41"/>
                </a:solidFill>
              </a:defRPr>
            </a:lvl3pPr>
            <a:lvl4pPr lvl="3" algn="l">
              <a:lnSpc>
                <a:spcPct val="100000"/>
              </a:lnSpc>
              <a:spcBef>
                <a:spcPts val="0"/>
              </a:spcBef>
              <a:spcAft>
                <a:spcPts val="0"/>
              </a:spcAft>
              <a:buClr>
                <a:srgbClr val="FFCD41"/>
              </a:buClr>
              <a:buSzPts val="1400"/>
              <a:buNone/>
              <a:defRPr>
                <a:solidFill>
                  <a:srgbClr val="FFCD41"/>
                </a:solidFill>
              </a:defRPr>
            </a:lvl4pPr>
            <a:lvl5pPr lvl="4" algn="l">
              <a:lnSpc>
                <a:spcPct val="100000"/>
              </a:lnSpc>
              <a:spcBef>
                <a:spcPts val="0"/>
              </a:spcBef>
              <a:spcAft>
                <a:spcPts val="0"/>
              </a:spcAft>
              <a:buClr>
                <a:srgbClr val="FFCD41"/>
              </a:buClr>
              <a:buSzPts val="1400"/>
              <a:buNone/>
              <a:defRPr>
                <a:solidFill>
                  <a:srgbClr val="FFCD41"/>
                </a:solidFill>
              </a:defRPr>
            </a:lvl5pPr>
            <a:lvl6pPr lvl="5" algn="l">
              <a:lnSpc>
                <a:spcPct val="100000"/>
              </a:lnSpc>
              <a:spcBef>
                <a:spcPts val="0"/>
              </a:spcBef>
              <a:spcAft>
                <a:spcPts val="0"/>
              </a:spcAft>
              <a:buClr>
                <a:srgbClr val="FFCD41"/>
              </a:buClr>
              <a:buSzPts val="1400"/>
              <a:buNone/>
              <a:defRPr>
                <a:solidFill>
                  <a:srgbClr val="FFCD41"/>
                </a:solidFill>
              </a:defRPr>
            </a:lvl6pPr>
            <a:lvl7pPr lvl="6" algn="l">
              <a:lnSpc>
                <a:spcPct val="100000"/>
              </a:lnSpc>
              <a:spcBef>
                <a:spcPts val="0"/>
              </a:spcBef>
              <a:spcAft>
                <a:spcPts val="0"/>
              </a:spcAft>
              <a:buClr>
                <a:srgbClr val="FFCD41"/>
              </a:buClr>
              <a:buSzPts val="1400"/>
              <a:buNone/>
              <a:defRPr>
                <a:solidFill>
                  <a:srgbClr val="FFCD41"/>
                </a:solidFill>
              </a:defRPr>
            </a:lvl7pPr>
            <a:lvl8pPr lvl="7" algn="l">
              <a:lnSpc>
                <a:spcPct val="100000"/>
              </a:lnSpc>
              <a:spcBef>
                <a:spcPts val="0"/>
              </a:spcBef>
              <a:spcAft>
                <a:spcPts val="0"/>
              </a:spcAft>
              <a:buClr>
                <a:srgbClr val="FFCD41"/>
              </a:buClr>
              <a:buSzPts val="1400"/>
              <a:buNone/>
              <a:defRPr>
                <a:solidFill>
                  <a:srgbClr val="FFCD41"/>
                </a:solidFill>
              </a:defRPr>
            </a:lvl8pPr>
            <a:lvl9pPr lvl="8" algn="l">
              <a:lnSpc>
                <a:spcPct val="100000"/>
              </a:lnSpc>
              <a:spcBef>
                <a:spcPts val="0"/>
              </a:spcBef>
              <a:spcAft>
                <a:spcPts val="0"/>
              </a:spcAft>
              <a:buClr>
                <a:srgbClr val="FFCD41"/>
              </a:buClr>
              <a:buSzPts val="1400"/>
              <a:buNone/>
              <a:defRPr>
                <a:solidFill>
                  <a:srgbClr val="FFCD41"/>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4">
  <p:cSld name="Title Slide_4">
    <p:spTree>
      <p:nvGrpSpPr>
        <p:cNvPr id="103" name="Shape 103"/>
        <p:cNvGrpSpPr/>
        <p:nvPr/>
      </p:nvGrpSpPr>
      <p:grpSpPr>
        <a:xfrm>
          <a:off x="0" y="0"/>
          <a:ext cx="0" cy="0"/>
          <a:chOff x="0" y="0"/>
          <a:chExt cx="0" cy="0"/>
        </a:xfrm>
      </p:grpSpPr>
      <p:sp>
        <p:nvSpPr>
          <p:cNvPr id="104" name="Google Shape;104;p17"/>
          <p:cNvSpPr txBox="1"/>
          <p:nvPr>
            <p:ph idx="10" type="dt"/>
          </p:nvPr>
        </p:nvSpPr>
        <p:spPr>
          <a:xfrm>
            <a:off x="628650" y="6356351"/>
            <a:ext cx="2057400" cy="3651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05" name="Google Shape;105;p17"/>
          <p:cNvSpPr txBox="1"/>
          <p:nvPr>
            <p:ph idx="11" type="ftr"/>
          </p:nvPr>
        </p:nvSpPr>
        <p:spPr>
          <a:xfrm>
            <a:off x="3028950" y="6356351"/>
            <a:ext cx="3086100" cy="3651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106" name="Google Shape;106;p17"/>
          <p:cNvPicPr preferRelativeResize="0"/>
          <p:nvPr/>
        </p:nvPicPr>
        <p:blipFill rotWithShape="1">
          <a:blip r:embed="rId2">
            <a:alphaModFix/>
          </a:blip>
          <a:srcRect b="0" l="0" r="0" t="0"/>
          <a:stretch/>
        </p:blipFill>
        <p:spPr>
          <a:xfrm>
            <a:off x="425340" y="344156"/>
            <a:ext cx="1927657" cy="1451104"/>
          </a:xfrm>
          <a:prstGeom prst="rect">
            <a:avLst/>
          </a:prstGeom>
          <a:noFill/>
          <a:ln>
            <a:noFill/>
          </a:ln>
        </p:spPr>
      </p:pic>
      <p:pic>
        <p:nvPicPr>
          <p:cNvPr id="107" name="Google Shape;107;p17"/>
          <p:cNvPicPr preferRelativeResize="0"/>
          <p:nvPr/>
        </p:nvPicPr>
        <p:blipFill rotWithShape="1">
          <a:blip r:embed="rId3">
            <a:alphaModFix/>
          </a:blip>
          <a:srcRect b="0" l="0" r="0" t="0"/>
          <a:stretch/>
        </p:blipFill>
        <p:spPr>
          <a:xfrm>
            <a:off x="7388584" y="5175849"/>
            <a:ext cx="1117062" cy="1332317"/>
          </a:xfrm>
          <a:prstGeom prst="rect">
            <a:avLst/>
          </a:prstGeom>
          <a:noFill/>
          <a:ln>
            <a:noFill/>
          </a:ln>
        </p:spPr>
      </p:pic>
      <p:sp>
        <p:nvSpPr>
          <p:cNvPr id="108" name="Google Shape;108;p17"/>
          <p:cNvSpPr/>
          <p:nvPr/>
        </p:nvSpPr>
        <p:spPr>
          <a:xfrm>
            <a:off x="0" y="0"/>
            <a:ext cx="9144000" cy="6858000"/>
          </a:xfrm>
          <a:prstGeom prst="rect">
            <a:avLst/>
          </a:prstGeom>
          <a:solidFill>
            <a:srgbClr val="472F9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lang="en-US">
                <a:solidFill>
                  <a:srgbClr val="179FA2"/>
                </a:solidFill>
              </a:rPr>
              <a:t>`</a:t>
            </a:r>
            <a:endParaRPr b="0" i="0" sz="1400" u="none" cap="none" strike="noStrike">
              <a:solidFill>
                <a:srgbClr val="179FA2"/>
              </a:solidFill>
              <a:latin typeface="Arial"/>
              <a:ea typeface="Arial"/>
              <a:cs typeface="Arial"/>
              <a:sym typeface="Arial"/>
            </a:endParaRPr>
          </a:p>
        </p:txBody>
      </p:sp>
      <p:pic>
        <p:nvPicPr>
          <p:cNvPr id="109" name="Google Shape;109;p17"/>
          <p:cNvPicPr preferRelativeResize="0"/>
          <p:nvPr/>
        </p:nvPicPr>
        <p:blipFill rotWithShape="1">
          <a:blip r:embed="rId2">
            <a:alphaModFix/>
          </a:blip>
          <a:srcRect b="11150" l="0" r="0" t="0"/>
          <a:stretch/>
        </p:blipFill>
        <p:spPr>
          <a:xfrm>
            <a:off x="577750" y="496551"/>
            <a:ext cx="1927651" cy="128927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VIX Slide Template" type="tx">
  <p:cSld name="TITLE_AND_BODY">
    <p:spTree>
      <p:nvGrpSpPr>
        <p:cNvPr id="16" name="Shape 16"/>
        <p:cNvGrpSpPr/>
        <p:nvPr/>
      </p:nvGrpSpPr>
      <p:grpSpPr>
        <a:xfrm>
          <a:off x="0" y="0"/>
          <a:ext cx="0" cy="0"/>
          <a:chOff x="0" y="0"/>
          <a:chExt cx="0" cy="0"/>
        </a:xfrm>
      </p:grpSpPr>
      <p:sp>
        <p:nvSpPr>
          <p:cNvPr id="17" name="Google Shape;17;p3"/>
          <p:cNvSpPr txBox="1"/>
          <p:nvPr>
            <p:ph type="title"/>
          </p:nvPr>
        </p:nvSpPr>
        <p:spPr>
          <a:xfrm>
            <a:off x="414570" y="1536633"/>
            <a:ext cx="8520600" cy="7635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36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3"/>
          <p:cNvSpPr txBox="1"/>
          <p:nvPr>
            <p:ph idx="1" type="body"/>
          </p:nvPr>
        </p:nvSpPr>
        <p:spPr>
          <a:xfrm>
            <a:off x="311700" y="1536633"/>
            <a:ext cx="8520600" cy="4555200"/>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000"/>
              </a:spcBef>
              <a:spcAft>
                <a:spcPts val="0"/>
              </a:spcAft>
              <a:buClr>
                <a:srgbClr val="3F3F3F"/>
              </a:buClr>
              <a:buSzPts val="2800"/>
              <a:buChar char="•"/>
              <a:defRPr/>
            </a:lvl1pPr>
            <a:lvl2pPr indent="-381000" lvl="1" marL="914400" algn="l">
              <a:lnSpc>
                <a:spcPct val="90000"/>
              </a:lnSpc>
              <a:spcBef>
                <a:spcPts val="500"/>
              </a:spcBef>
              <a:spcAft>
                <a:spcPts val="0"/>
              </a:spcAft>
              <a:buClr>
                <a:srgbClr val="3F3F3F"/>
              </a:buClr>
              <a:buSzPts val="2400"/>
              <a:buChar char="•"/>
              <a:defRPr/>
            </a:lvl2pPr>
            <a:lvl3pPr indent="-355600" lvl="2" marL="1371600" algn="l">
              <a:lnSpc>
                <a:spcPct val="90000"/>
              </a:lnSpc>
              <a:spcBef>
                <a:spcPts val="500"/>
              </a:spcBef>
              <a:spcAft>
                <a:spcPts val="0"/>
              </a:spcAft>
              <a:buClr>
                <a:srgbClr val="3F3F3F"/>
              </a:buClr>
              <a:buSzPts val="20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 name="Google Shape;19;p3"/>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 name="Shape 20"/>
        <p:cNvGrpSpPr/>
        <p:nvPr/>
      </p:nvGrpSpPr>
      <p:grpSpPr>
        <a:xfrm>
          <a:off x="0" y="0"/>
          <a:ext cx="0" cy="0"/>
          <a:chOff x="0" y="0"/>
          <a:chExt cx="0" cy="0"/>
        </a:xfrm>
      </p:grpSpPr>
      <p:sp>
        <p:nvSpPr>
          <p:cNvPr id="21" name="Google Shape;21;p4"/>
          <p:cNvSpPr txBox="1"/>
          <p:nvPr>
            <p:ph type="title"/>
          </p:nvPr>
        </p:nvSpPr>
        <p:spPr>
          <a:xfrm>
            <a:off x="628650" y="373439"/>
            <a:ext cx="7886700" cy="807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4"/>
          <p:cNvSpPr txBox="1"/>
          <p:nvPr>
            <p:ph idx="1" type="body"/>
          </p:nvPr>
        </p:nvSpPr>
        <p:spPr>
          <a:xfrm>
            <a:off x="628650" y="1465545"/>
            <a:ext cx="7886700" cy="47115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32E4D"/>
              </a:buClr>
              <a:buSzPts val="1800"/>
              <a:buChar char="•"/>
              <a:defRPr/>
            </a:lvl1pPr>
            <a:lvl2pPr indent="-342900" lvl="1" marL="914400" algn="l">
              <a:lnSpc>
                <a:spcPct val="90000"/>
              </a:lnSpc>
              <a:spcBef>
                <a:spcPts val="500"/>
              </a:spcBef>
              <a:spcAft>
                <a:spcPts val="0"/>
              </a:spcAft>
              <a:buClr>
                <a:srgbClr val="132E4D"/>
              </a:buClr>
              <a:buSzPts val="1800"/>
              <a:buChar char="•"/>
              <a:defRPr/>
            </a:lvl2pPr>
            <a:lvl3pPr indent="-342900" lvl="2" marL="1371600" algn="l">
              <a:lnSpc>
                <a:spcPct val="90000"/>
              </a:lnSpc>
              <a:spcBef>
                <a:spcPts val="500"/>
              </a:spcBef>
              <a:spcAft>
                <a:spcPts val="0"/>
              </a:spcAft>
              <a:buClr>
                <a:srgbClr val="132E4D"/>
              </a:buClr>
              <a:buSzPts val="1800"/>
              <a:buChar char="•"/>
              <a:defRPr/>
            </a:lvl3pPr>
            <a:lvl4pPr indent="-342900" lvl="3" marL="1828800" algn="l">
              <a:lnSpc>
                <a:spcPct val="90000"/>
              </a:lnSpc>
              <a:spcBef>
                <a:spcPts val="500"/>
              </a:spcBef>
              <a:spcAft>
                <a:spcPts val="0"/>
              </a:spcAft>
              <a:buClr>
                <a:srgbClr val="132E4D"/>
              </a:buClr>
              <a:buSzPts val="1800"/>
              <a:buChar char="•"/>
              <a:defRPr/>
            </a:lvl4pPr>
            <a:lvl5pPr indent="-342900" lvl="4" marL="2286000" algn="l">
              <a:lnSpc>
                <a:spcPct val="90000"/>
              </a:lnSpc>
              <a:spcBef>
                <a:spcPts val="500"/>
              </a:spcBef>
              <a:spcAft>
                <a:spcPts val="0"/>
              </a:spcAft>
              <a:buClr>
                <a:srgbClr val="132E4D"/>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5"/>
          <p:cNvSpPr txBox="1"/>
          <p:nvPr>
            <p:ph type="title"/>
          </p:nvPr>
        </p:nvSpPr>
        <p:spPr>
          <a:xfrm>
            <a:off x="623888" y="1709739"/>
            <a:ext cx="78867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5"/>
          <p:cNvSpPr txBox="1"/>
          <p:nvPr>
            <p:ph idx="1" type="body"/>
          </p:nvPr>
        </p:nvSpPr>
        <p:spPr>
          <a:xfrm>
            <a:off x="623888" y="4589464"/>
            <a:ext cx="78867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132E4D"/>
              </a:buClr>
              <a:buSzPts val="2400"/>
              <a:buNone/>
              <a:defRPr sz="2400">
                <a:solidFill>
                  <a:srgbClr val="132E4D"/>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5"/>
          <p:cNvSpPr txBox="1"/>
          <p:nvPr>
            <p:ph idx="10" type="dt"/>
          </p:nvPr>
        </p:nvSpPr>
        <p:spPr>
          <a:xfrm>
            <a:off x="628650" y="6356351"/>
            <a:ext cx="20574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7" name="Google Shape;27;p5"/>
          <p:cNvSpPr txBox="1"/>
          <p:nvPr>
            <p:ph idx="11" type="ftr"/>
          </p:nvPr>
        </p:nvSpPr>
        <p:spPr>
          <a:xfrm>
            <a:off x="3028950" y="6356351"/>
            <a:ext cx="30861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8" name="Google Shape;28;p5"/>
          <p:cNvSpPr txBox="1"/>
          <p:nvPr>
            <p:ph idx="12" type="sldNum"/>
          </p:nvPr>
        </p:nvSpPr>
        <p:spPr>
          <a:xfrm>
            <a:off x="6457950" y="6356351"/>
            <a:ext cx="20574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6"/>
          <p:cNvSpPr txBox="1"/>
          <p:nvPr>
            <p:ph type="title"/>
          </p:nvPr>
        </p:nvSpPr>
        <p:spPr>
          <a:xfrm>
            <a:off x="628650" y="365127"/>
            <a:ext cx="7886700" cy="831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6"/>
          <p:cNvSpPr txBox="1"/>
          <p:nvPr>
            <p:ph idx="1" type="body"/>
          </p:nvPr>
        </p:nvSpPr>
        <p:spPr>
          <a:xfrm>
            <a:off x="628650" y="1825625"/>
            <a:ext cx="38862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32E4D"/>
              </a:buClr>
              <a:buSzPts val="1800"/>
              <a:buChar char="•"/>
              <a:defRPr/>
            </a:lvl1pPr>
            <a:lvl2pPr indent="-342900" lvl="1" marL="914400" algn="l">
              <a:lnSpc>
                <a:spcPct val="90000"/>
              </a:lnSpc>
              <a:spcBef>
                <a:spcPts val="500"/>
              </a:spcBef>
              <a:spcAft>
                <a:spcPts val="0"/>
              </a:spcAft>
              <a:buClr>
                <a:srgbClr val="132E4D"/>
              </a:buClr>
              <a:buSzPts val="1800"/>
              <a:buChar char="•"/>
              <a:defRPr/>
            </a:lvl2pPr>
            <a:lvl3pPr indent="-342900" lvl="2" marL="1371600" algn="l">
              <a:lnSpc>
                <a:spcPct val="90000"/>
              </a:lnSpc>
              <a:spcBef>
                <a:spcPts val="500"/>
              </a:spcBef>
              <a:spcAft>
                <a:spcPts val="0"/>
              </a:spcAft>
              <a:buClr>
                <a:srgbClr val="132E4D"/>
              </a:buClr>
              <a:buSzPts val="1800"/>
              <a:buChar char="•"/>
              <a:defRPr/>
            </a:lvl3pPr>
            <a:lvl4pPr indent="-342900" lvl="3" marL="1828800" algn="l">
              <a:lnSpc>
                <a:spcPct val="90000"/>
              </a:lnSpc>
              <a:spcBef>
                <a:spcPts val="500"/>
              </a:spcBef>
              <a:spcAft>
                <a:spcPts val="0"/>
              </a:spcAft>
              <a:buClr>
                <a:srgbClr val="132E4D"/>
              </a:buClr>
              <a:buSzPts val="1800"/>
              <a:buChar char="•"/>
              <a:defRPr/>
            </a:lvl4pPr>
            <a:lvl5pPr indent="-342900" lvl="4" marL="2286000" algn="l">
              <a:lnSpc>
                <a:spcPct val="90000"/>
              </a:lnSpc>
              <a:spcBef>
                <a:spcPts val="500"/>
              </a:spcBef>
              <a:spcAft>
                <a:spcPts val="0"/>
              </a:spcAft>
              <a:buClr>
                <a:srgbClr val="132E4D"/>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6"/>
          <p:cNvSpPr txBox="1"/>
          <p:nvPr>
            <p:ph idx="2" type="body"/>
          </p:nvPr>
        </p:nvSpPr>
        <p:spPr>
          <a:xfrm>
            <a:off x="4629150" y="1825625"/>
            <a:ext cx="38862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32E4D"/>
              </a:buClr>
              <a:buSzPts val="1800"/>
              <a:buChar char="•"/>
              <a:defRPr/>
            </a:lvl1pPr>
            <a:lvl2pPr indent="-342900" lvl="1" marL="914400" algn="l">
              <a:lnSpc>
                <a:spcPct val="90000"/>
              </a:lnSpc>
              <a:spcBef>
                <a:spcPts val="500"/>
              </a:spcBef>
              <a:spcAft>
                <a:spcPts val="0"/>
              </a:spcAft>
              <a:buClr>
                <a:srgbClr val="132E4D"/>
              </a:buClr>
              <a:buSzPts val="1800"/>
              <a:buChar char="•"/>
              <a:defRPr/>
            </a:lvl2pPr>
            <a:lvl3pPr indent="-342900" lvl="2" marL="1371600" algn="l">
              <a:lnSpc>
                <a:spcPct val="90000"/>
              </a:lnSpc>
              <a:spcBef>
                <a:spcPts val="500"/>
              </a:spcBef>
              <a:spcAft>
                <a:spcPts val="0"/>
              </a:spcAft>
              <a:buClr>
                <a:srgbClr val="132E4D"/>
              </a:buClr>
              <a:buSzPts val="1800"/>
              <a:buChar char="•"/>
              <a:defRPr/>
            </a:lvl3pPr>
            <a:lvl4pPr indent="-342900" lvl="3" marL="1828800" algn="l">
              <a:lnSpc>
                <a:spcPct val="90000"/>
              </a:lnSpc>
              <a:spcBef>
                <a:spcPts val="500"/>
              </a:spcBef>
              <a:spcAft>
                <a:spcPts val="0"/>
              </a:spcAft>
              <a:buClr>
                <a:srgbClr val="132E4D"/>
              </a:buClr>
              <a:buSzPts val="1800"/>
              <a:buChar char="•"/>
              <a:defRPr/>
            </a:lvl4pPr>
            <a:lvl5pPr indent="-342900" lvl="4" marL="2286000" algn="l">
              <a:lnSpc>
                <a:spcPct val="90000"/>
              </a:lnSpc>
              <a:spcBef>
                <a:spcPts val="500"/>
              </a:spcBef>
              <a:spcAft>
                <a:spcPts val="0"/>
              </a:spcAft>
              <a:buClr>
                <a:srgbClr val="132E4D"/>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6"/>
          <p:cNvSpPr txBox="1"/>
          <p:nvPr>
            <p:ph idx="10" type="dt"/>
          </p:nvPr>
        </p:nvSpPr>
        <p:spPr>
          <a:xfrm>
            <a:off x="628650" y="6356351"/>
            <a:ext cx="20574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4" name="Google Shape;34;p6"/>
          <p:cNvSpPr txBox="1"/>
          <p:nvPr>
            <p:ph idx="11" type="ftr"/>
          </p:nvPr>
        </p:nvSpPr>
        <p:spPr>
          <a:xfrm>
            <a:off x="3028950" y="6356351"/>
            <a:ext cx="30861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5" name="Google Shape;35;p6"/>
          <p:cNvSpPr txBox="1"/>
          <p:nvPr>
            <p:ph idx="12" type="sldNum"/>
          </p:nvPr>
        </p:nvSpPr>
        <p:spPr>
          <a:xfrm>
            <a:off x="6457950" y="6356351"/>
            <a:ext cx="20574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7"/>
          <p:cNvSpPr txBox="1"/>
          <p:nvPr>
            <p:ph type="title"/>
          </p:nvPr>
        </p:nvSpPr>
        <p:spPr>
          <a:xfrm>
            <a:off x="629841" y="365126"/>
            <a:ext cx="78867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7"/>
          <p:cNvSpPr txBox="1"/>
          <p:nvPr>
            <p:ph idx="1" type="body"/>
          </p:nvPr>
        </p:nvSpPr>
        <p:spPr>
          <a:xfrm>
            <a:off x="629842" y="1681163"/>
            <a:ext cx="38682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132E4D"/>
              </a:buClr>
              <a:buSzPts val="2400"/>
              <a:buNone/>
              <a:defRPr b="1" sz="2400"/>
            </a:lvl1pPr>
            <a:lvl2pPr indent="-228600" lvl="1" marL="914400" algn="l">
              <a:lnSpc>
                <a:spcPct val="90000"/>
              </a:lnSpc>
              <a:spcBef>
                <a:spcPts val="500"/>
              </a:spcBef>
              <a:spcAft>
                <a:spcPts val="0"/>
              </a:spcAft>
              <a:buClr>
                <a:srgbClr val="132E4D"/>
              </a:buClr>
              <a:buSzPts val="2000"/>
              <a:buNone/>
              <a:defRPr b="1" sz="2000"/>
            </a:lvl2pPr>
            <a:lvl3pPr indent="-228600" lvl="2" marL="1371600" algn="l">
              <a:lnSpc>
                <a:spcPct val="90000"/>
              </a:lnSpc>
              <a:spcBef>
                <a:spcPts val="500"/>
              </a:spcBef>
              <a:spcAft>
                <a:spcPts val="0"/>
              </a:spcAft>
              <a:buClr>
                <a:srgbClr val="132E4D"/>
              </a:buClr>
              <a:buSzPts val="1800"/>
              <a:buNone/>
              <a:defRPr b="1" sz="1800"/>
            </a:lvl3pPr>
            <a:lvl4pPr indent="-228600" lvl="3" marL="1828800" algn="l">
              <a:lnSpc>
                <a:spcPct val="90000"/>
              </a:lnSpc>
              <a:spcBef>
                <a:spcPts val="500"/>
              </a:spcBef>
              <a:spcAft>
                <a:spcPts val="0"/>
              </a:spcAft>
              <a:buClr>
                <a:srgbClr val="132E4D"/>
              </a:buClr>
              <a:buSzPts val="1600"/>
              <a:buNone/>
              <a:defRPr b="1" sz="1600"/>
            </a:lvl4pPr>
            <a:lvl5pPr indent="-228600" lvl="4" marL="2286000" algn="l">
              <a:lnSpc>
                <a:spcPct val="90000"/>
              </a:lnSpc>
              <a:spcBef>
                <a:spcPts val="500"/>
              </a:spcBef>
              <a:spcAft>
                <a:spcPts val="0"/>
              </a:spcAft>
              <a:buClr>
                <a:srgbClr val="132E4D"/>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7"/>
          <p:cNvSpPr txBox="1"/>
          <p:nvPr>
            <p:ph idx="2" type="body"/>
          </p:nvPr>
        </p:nvSpPr>
        <p:spPr>
          <a:xfrm>
            <a:off x="629842" y="2505075"/>
            <a:ext cx="38682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32E4D"/>
              </a:buClr>
              <a:buSzPts val="1800"/>
              <a:buChar char="•"/>
              <a:defRPr/>
            </a:lvl1pPr>
            <a:lvl2pPr indent="-342900" lvl="1" marL="914400" algn="l">
              <a:lnSpc>
                <a:spcPct val="90000"/>
              </a:lnSpc>
              <a:spcBef>
                <a:spcPts val="500"/>
              </a:spcBef>
              <a:spcAft>
                <a:spcPts val="0"/>
              </a:spcAft>
              <a:buClr>
                <a:srgbClr val="132E4D"/>
              </a:buClr>
              <a:buSzPts val="1800"/>
              <a:buChar char="•"/>
              <a:defRPr/>
            </a:lvl2pPr>
            <a:lvl3pPr indent="-342900" lvl="2" marL="1371600" algn="l">
              <a:lnSpc>
                <a:spcPct val="90000"/>
              </a:lnSpc>
              <a:spcBef>
                <a:spcPts val="500"/>
              </a:spcBef>
              <a:spcAft>
                <a:spcPts val="0"/>
              </a:spcAft>
              <a:buClr>
                <a:srgbClr val="132E4D"/>
              </a:buClr>
              <a:buSzPts val="1800"/>
              <a:buChar char="•"/>
              <a:defRPr/>
            </a:lvl3pPr>
            <a:lvl4pPr indent="-342900" lvl="3" marL="1828800" algn="l">
              <a:lnSpc>
                <a:spcPct val="90000"/>
              </a:lnSpc>
              <a:spcBef>
                <a:spcPts val="500"/>
              </a:spcBef>
              <a:spcAft>
                <a:spcPts val="0"/>
              </a:spcAft>
              <a:buClr>
                <a:srgbClr val="132E4D"/>
              </a:buClr>
              <a:buSzPts val="1800"/>
              <a:buChar char="•"/>
              <a:defRPr/>
            </a:lvl4pPr>
            <a:lvl5pPr indent="-342900" lvl="4" marL="2286000" algn="l">
              <a:lnSpc>
                <a:spcPct val="90000"/>
              </a:lnSpc>
              <a:spcBef>
                <a:spcPts val="500"/>
              </a:spcBef>
              <a:spcAft>
                <a:spcPts val="0"/>
              </a:spcAft>
              <a:buClr>
                <a:srgbClr val="132E4D"/>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7"/>
          <p:cNvSpPr txBox="1"/>
          <p:nvPr>
            <p:ph idx="3" type="body"/>
          </p:nvPr>
        </p:nvSpPr>
        <p:spPr>
          <a:xfrm>
            <a:off x="4629150" y="1681163"/>
            <a:ext cx="38874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132E4D"/>
              </a:buClr>
              <a:buSzPts val="2400"/>
              <a:buNone/>
              <a:defRPr b="1" sz="2400"/>
            </a:lvl1pPr>
            <a:lvl2pPr indent="-228600" lvl="1" marL="914400" algn="l">
              <a:lnSpc>
                <a:spcPct val="90000"/>
              </a:lnSpc>
              <a:spcBef>
                <a:spcPts val="500"/>
              </a:spcBef>
              <a:spcAft>
                <a:spcPts val="0"/>
              </a:spcAft>
              <a:buClr>
                <a:srgbClr val="132E4D"/>
              </a:buClr>
              <a:buSzPts val="2000"/>
              <a:buNone/>
              <a:defRPr b="1" sz="2000"/>
            </a:lvl2pPr>
            <a:lvl3pPr indent="-228600" lvl="2" marL="1371600" algn="l">
              <a:lnSpc>
                <a:spcPct val="90000"/>
              </a:lnSpc>
              <a:spcBef>
                <a:spcPts val="500"/>
              </a:spcBef>
              <a:spcAft>
                <a:spcPts val="0"/>
              </a:spcAft>
              <a:buClr>
                <a:srgbClr val="132E4D"/>
              </a:buClr>
              <a:buSzPts val="1800"/>
              <a:buNone/>
              <a:defRPr b="1" sz="1800"/>
            </a:lvl3pPr>
            <a:lvl4pPr indent="-228600" lvl="3" marL="1828800" algn="l">
              <a:lnSpc>
                <a:spcPct val="90000"/>
              </a:lnSpc>
              <a:spcBef>
                <a:spcPts val="500"/>
              </a:spcBef>
              <a:spcAft>
                <a:spcPts val="0"/>
              </a:spcAft>
              <a:buClr>
                <a:srgbClr val="132E4D"/>
              </a:buClr>
              <a:buSzPts val="1600"/>
              <a:buNone/>
              <a:defRPr b="1" sz="1600"/>
            </a:lvl4pPr>
            <a:lvl5pPr indent="-228600" lvl="4" marL="2286000" algn="l">
              <a:lnSpc>
                <a:spcPct val="90000"/>
              </a:lnSpc>
              <a:spcBef>
                <a:spcPts val="500"/>
              </a:spcBef>
              <a:spcAft>
                <a:spcPts val="0"/>
              </a:spcAft>
              <a:buClr>
                <a:srgbClr val="132E4D"/>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7"/>
          <p:cNvSpPr txBox="1"/>
          <p:nvPr>
            <p:ph idx="4" type="body"/>
          </p:nvPr>
        </p:nvSpPr>
        <p:spPr>
          <a:xfrm>
            <a:off x="4629150" y="2505075"/>
            <a:ext cx="38874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32E4D"/>
              </a:buClr>
              <a:buSzPts val="1800"/>
              <a:buChar char="•"/>
              <a:defRPr/>
            </a:lvl1pPr>
            <a:lvl2pPr indent="-342900" lvl="1" marL="914400" algn="l">
              <a:lnSpc>
                <a:spcPct val="90000"/>
              </a:lnSpc>
              <a:spcBef>
                <a:spcPts val="500"/>
              </a:spcBef>
              <a:spcAft>
                <a:spcPts val="0"/>
              </a:spcAft>
              <a:buClr>
                <a:srgbClr val="132E4D"/>
              </a:buClr>
              <a:buSzPts val="1800"/>
              <a:buChar char="•"/>
              <a:defRPr/>
            </a:lvl2pPr>
            <a:lvl3pPr indent="-342900" lvl="2" marL="1371600" algn="l">
              <a:lnSpc>
                <a:spcPct val="90000"/>
              </a:lnSpc>
              <a:spcBef>
                <a:spcPts val="500"/>
              </a:spcBef>
              <a:spcAft>
                <a:spcPts val="0"/>
              </a:spcAft>
              <a:buClr>
                <a:srgbClr val="132E4D"/>
              </a:buClr>
              <a:buSzPts val="1800"/>
              <a:buChar char="•"/>
              <a:defRPr/>
            </a:lvl3pPr>
            <a:lvl4pPr indent="-342900" lvl="3" marL="1828800" algn="l">
              <a:lnSpc>
                <a:spcPct val="90000"/>
              </a:lnSpc>
              <a:spcBef>
                <a:spcPts val="500"/>
              </a:spcBef>
              <a:spcAft>
                <a:spcPts val="0"/>
              </a:spcAft>
              <a:buClr>
                <a:srgbClr val="132E4D"/>
              </a:buClr>
              <a:buSzPts val="1800"/>
              <a:buChar char="•"/>
              <a:defRPr/>
            </a:lvl4pPr>
            <a:lvl5pPr indent="-342900" lvl="4" marL="2286000" algn="l">
              <a:lnSpc>
                <a:spcPct val="90000"/>
              </a:lnSpc>
              <a:spcBef>
                <a:spcPts val="500"/>
              </a:spcBef>
              <a:spcAft>
                <a:spcPts val="0"/>
              </a:spcAft>
              <a:buClr>
                <a:srgbClr val="132E4D"/>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7"/>
          <p:cNvSpPr txBox="1"/>
          <p:nvPr>
            <p:ph idx="10" type="dt"/>
          </p:nvPr>
        </p:nvSpPr>
        <p:spPr>
          <a:xfrm>
            <a:off x="628650" y="6356351"/>
            <a:ext cx="20574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3" name="Google Shape;43;p7"/>
          <p:cNvSpPr txBox="1"/>
          <p:nvPr>
            <p:ph idx="11" type="ftr"/>
          </p:nvPr>
        </p:nvSpPr>
        <p:spPr>
          <a:xfrm>
            <a:off x="3028950" y="6356351"/>
            <a:ext cx="30861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4" name="Google Shape;44;p7"/>
          <p:cNvSpPr txBox="1"/>
          <p:nvPr>
            <p:ph idx="12" type="sldNum"/>
          </p:nvPr>
        </p:nvSpPr>
        <p:spPr>
          <a:xfrm>
            <a:off x="6457950" y="6356351"/>
            <a:ext cx="20574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8"/>
          <p:cNvSpPr txBox="1"/>
          <p:nvPr>
            <p:ph type="title"/>
          </p:nvPr>
        </p:nvSpPr>
        <p:spPr>
          <a:xfrm>
            <a:off x="628650" y="365127"/>
            <a:ext cx="7886700" cy="831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8"/>
          <p:cNvSpPr txBox="1"/>
          <p:nvPr>
            <p:ph idx="10" type="dt"/>
          </p:nvPr>
        </p:nvSpPr>
        <p:spPr>
          <a:xfrm>
            <a:off x="628650" y="6356351"/>
            <a:ext cx="20574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8" name="Google Shape;48;p8"/>
          <p:cNvSpPr txBox="1"/>
          <p:nvPr>
            <p:ph idx="11" type="ftr"/>
          </p:nvPr>
        </p:nvSpPr>
        <p:spPr>
          <a:xfrm>
            <a:off x="3028950" y="6356351"/>
            <a:ext cx="30861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9" name="Google Shape;49;p8"/>
          <p:cNvSpPr txBox="1"/>
          <p:nvPr>
            <p:ph idx="12" type="sldNum"/>
          </p:nvPr>
        </p:nvSpPr>
        <p:spPr>
          <a:xfrm>
            <a:off x="6457950" y="6356351"/>
            <a:ext cx="20574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9"/>
          <p:cNvSpPr txBox="1"/>
          <p:nvPr>
            <p:ph idx="10" type="dt"/>
          </p:nvPr>
        </p:nvSpPr>
        <p:spPr>
          <a:xfrm>
            <a:off x="628650" y="6356351"/>
            <a:ext cx="20574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2" name="Google Shape;52;p9"/>
          <p:cNvSpPr txBox="1"/>
          <p:nvPr>
            <p:ph idx="11" type="ftr"/>
          </p:nvPr>
        </p:nvSpPr>
        <p:spPr>
          <a:xfrm>
            <a:off x="3028950" y="6356351"/>
            <a:ext cx="30861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3" name="Google Shape;53;p9"/>
          <p:cNvSpPr txBox="1"/>
          <p:nvPr>
            <p:ph idx="12" type="sldNum"/>
          </p:nvPr>
        </p:nvSpPr>
        <p:spPr>
          <a:xfrm>
            <a:off x="6457950" y="6356351"/>
            <a:ext cx="20574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10"/>
          <p:cNvSpPr txBox="1"/>
          <p:nvPr>
            <p:ph type="title"/>
          </p:nvPr>
        </p:nvSpPr>
        <p:spPr>
          <a:xfrm>
            <a:off x="629841" y="457200"/>
            <a:ext cx="29493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0"/>
          <p:cNvSpPr txBox="1"/>
          <p:nvPr>
            <p:ph idx="1" type="body"/>
          </p:nvPr>
        </p:nvSpPr>
        <p:spPr>
          <a:xfrm>
            <a:off x="3887391" y="987426"/>
            <a:ext cx="4629300" cy="48735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rgbClr val="132E4D"/>
              </a:buClr>
              <a:buSzPts val="3200"/>
              <a:buChar char="•"/>
              <a:defRPr sz="3200"/>
            </a:lvl1pPr>
            <a:lvl2pPr indent="-406400" lvl="1" marL="914400" algn="l">
              <a:lnSpc>
                <a:spcPct val="90000"/>
              </a:lnSpc>
              <a:spcBef>
                <a:spcPts val="500"/>
              </a:spcBef>
              <a:spcAft>
                <a:spcPts val="0"/>
              </a:spcAft>
              <a:buClr>
                <a:srgbClr val="132E4D"/>
              </a:buClr>
              <a:buSzPts val="2800"/>
              <a:buChar char="•"/>
              <a:defRPr sz="2800"/>
            </a:lvl2pPr>
            <a:lvl3pPr indent="-381000" lvl="2" marL="1371600" algn="l">
              <a:lnSpc>
                <a:spcPct val="90000"/>
              </a:lnSpc>
              <a:spcBef>
                <a:spcPts val="500"/>
              </a:spcBef>
              <a:spcAft>
                <a:spcPts val="0"/>
              </a:spcAft>
              <a:buClr>
                <a:srgbClr val="132E4D"/>
              </a:buClr>
              <a:buSzPts val="2400"/>
              <a:buChar char="•"/>
              <a:defRPr sz="2400"/>
            </a:lvl3pPr>
            <a:lvl4pPr indent="-355600" lvl="3" marL="1828800" algn="l">
              <a:lnSpc>
                <a:spcPct val="90000"/>
              </a:lnSpc>
              <a:spcBef>
                <a:spcPts val="500"/>
              </a:spcBef>
              <a:spcAft>
                <a:spcPts val="0"/>
              </a:spcAft>
              <a:buClr>
                <a:srgbClr val="132E4D"/>
              </a:buClr>
              <a:buSzPts val="2000"/>
              <a:buChar char="•"/>
              <a:defRPr sz="2000"/>
            </a:lvl4pPr>
            <a:lvl5pPr indent="-355600" lvl="4" marL="2286000" algn="l">
              <a:lnSpc>
                <a:spcPct val="90000"/>
              </a:lnSpc>
              <a:spcBef>
                <a:spcPts val="500"/>
              </a:spcBef>
              <a:spcAft>
                <a:spcPts val="0"/>
              </a:spcAft>
              <a:buClr>
                <a:srgbClr val="132E4D"/>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10"/>
          <p:cNvSpPr txBox="1"/>
          <p:nvPr>
            <p:ph idx="2" type="body"/>
          </p:nvPr>
        </p:nvSpPr>
        <p:spPr>
          <a:xfrm>
            <a:off x="629841" y="2057400"/>
            <a:ext cx="29493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132E4D"/>
              </a:buClr>
              <a:buSzPts val="1600"/>
              <a:buNone/>
              <a:defRPr sz="1600"/>
            </a:lvl1pPr>
            <a:lvl2pPr indent="-228600" lvl="1" marL="914400" algn="l">
              <a:lnSpc>
                <a:spcPct val="90000"/>
              </a:lnSpc>
              <a:spcBef>
                <a:spcPts val="500"/>
              </a:spcBef>
              <a:spcAft>
                <a:spcPts val="0"/>
              </a:spcAft>
              <a:buClr>
                <a:srgbClr val="132E4D"/>
              </a:buClr>
              <a:buSzPts val="1400"/>
              <a:buNone/>
              <a:defRPr sz="1400"/>
            </a:lvl2pPr>
            <a:lvl3pPr indent="-228600" lvl="2" marL="1371600" algn="l">
              <a:lnSpc>
                <a:spcPct val="90000"/>
              </a:lnSpc>
              <a:spcBef>
                <a:spcPts val="500"/>
              </a:spcBef>
              <a:spcAft>
                <a:spcPts val="0"/>
              </a:spcAft>
              <a:buClr>
                <a:srgbClr val="132E4D"/>
              </a:buClr>
              <a:buSzPts val="1200"/>
              <a:buNone/>
              <a:defRPr sz="1200"/>
            </a:lvl3pPr>
            <a:lvl4pPr indent="-228600" lvl="3" marL="1828800" algn="l">
              <a:lnSpc>
                <a:spcPct val="90000"/>
              </a:lnSpc>
              <a:spcBef>
                <a:spcPts val="500"/>
              </a:spcBef>
              <a:spcAft>
                <a:spcPts val="0"/>
              </a:spcAft>
              <a:buClr>
                <a:srgbClr val="132E4D"/>
              </a:buClr>
              <a:buSzPts val="1000"/>
              <a:buNone/>
              <a:defRPr sz="1000"/>
            </a:lvl4pPr>
            <a:lvl5pPr indent="-228600" lvl="4" marL="2286000" algn="l">
              <a:lnSpc>
                <a:spcPct val="90000"/>
              </a:lnSpc>
              <a:spcBef>
                <a:spcPts val="500"/>
              </a:spcBef>
              <a:spcAft>
                <a:spcPts val="0"/>
              </a:spcAft>
              <a:buClr>
                <a:srgbClr val="132E4D"/>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10"/>
          <p:cNvSpPr txBox="1"/>
          <p:nvPr>
            <p:ph idx="10" type="dt"/>
          </p:nvPr>
        </p:nvSpPr>
        <p:spPr>
          <a:xfrm>
            <a:off x="628650" y="6356351"/>
            <a:ext cx="20574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9" name="Google Shape;59;p10"/>
          <p:cNvSpPr txBox="1"/>
          <p:nvPr>
            <p:ph idx="11" type="ftr"/>
          </p:nvPr>
        </p:nvSpPr>
        <p:spPr>
          <a:xfrm>
            <a:off x="3028950" y="6356351"/>
            <a:ext cx="30861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0" name="Google Shape;60;p10"/>
          <p:cNvSpPr txBox="1"/>
          <p:nvPr>
            <p:ph idx="12" type="sldNum"/>
          </p:nvPr>
        </p:nvSpPr>
        <p:spPr>
          <a:xfrm>
            <a:off x="6457950" y="6356351"/>
            <a:ext cx="20574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p:nvPr/>
        </p:nvSpPr>
        <p:spPr>
          <a:xfrm>
            <a:off x="0" y="0"/>
            <a:ext cx="9144000" cy="1197000"/>
          </a:xfrm>
          <a:prstGeom prst="rect">
            <a:avLst/>
          </a:prstGeom>
          <a:solidFill>
            <a:srgbClr val="472F9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 name="Google Shape;7;p1"/>
          <p:cNvSpPr txBox="1"/>
          <p:nvPr>
            <p:ph type="title"/>
          </p:nvPr>
        </p:nvSpPr>
        <p:spPr>
          <a:xfrm>
            <a:off x="628650" y="365127"/>
            <a:ext cx="7886700" cy="8319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 name="Google Shape;8;p1"/>
          <p:cNvSpPr txBox="1"/>
          <p:nvPr>
            <p:ph idx="1" type="body"/>
          </p:nvPr>
        </p:nvSpPr>
        <p:spPr>
          <a:xfrm>
            <a:off x="628650" y="1761666"/>
            <a:ext cx="7886700" cy="44154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rgbClr val="132E4D"/>
              </a:buClr>
              <a:buSzPts val="2800"/>
              <a:buFont typeface="Arial"/>
              <a:buChar char="•"/>
              <a:defRPr b="0" i="0" sz="2800" u="none" cap="none" strike="noStrike">
                <a:solidFill>
                  <a:srgbClr val="132E4D"/>
                </a:solidFill>
                <a:latin typeface="Arial"/>
                <a:ea typeface="Arial"/>
                <a:cs typeface="Arial"/>
                <a:sym typeface="Arial"/>
              </a:defRPr>
            </a:lvl1pPr>
            <a:lvl2pPr indent="-381000" lvl="1" marL="914400" marR="0" rtl="0" algn="l">
              <a:lnSpc>
                <a:spcPct val="90000"/>
              </a:lnSpc>
              <a:spcBef>
                <a:spcPts val="500"/>
              </a:spcBef>
              <a:spcAft>
                <a:spcPts val="0"/>
              </a:spcAft>
              <a:buClr>
                <a:srgbClr val="132E4D"/>
              </a:buClr>
              <a:buSzPts val="2400"/>
              <a:buFont typeface="Arial"/>
              <a:buChar char="•"/>
              <a:defRPr b="0" i="0" sz="2400" u="none" cap="none" strike="noStrike">
                <a:solidFill>
                  <a:srgbClr val="132E4D"/>
                </a:solidFill>
                <a:latin typeface="Arial"/>
                <a:ea typeface="Arial"/>
                <a:cs typeface="Arial"/>
                <a:sym typeface="Arial"/>
              </a:defRPr>
            </a:lvl2pPr>
            <a:lvl3pPr indent="-355600" lvl="2" marL="1371600" marR="0" rtl="0" algn="l">
              <a:lnSpc>
                <a:spcPct val="90000"/>
              </a:lnSpc>
              <a:spcBef>
                <a:spcPts val="500"/>
              </a:spcBef>
              <a:spcAft>
                <a:spcPts val="0"/>
              </a:spcAft>
              <a:buClr>
                <a:srgbClr val="132E4D"/>
              </a:buClr>
              <a:buSzPts val="2000"/>
              <a:buFont typeface="Arial"/>
              <a:buChar char="•"/>
              <a:defRPr b="0" i="0" sz="2000" u="none" cap="none" strike="noStrike">
                <a:solidFill>
                  <a:srgbClr val="132E4D"/>
                </a:solidFill>
                <a:latin typeface="Arial"/>
                <a:ea typeface="Arial"/>
                <a:cs typeface="Arial"/>
                <a:sym typeface="Arial"/>
              </a:defRPr>
            </a:lvl3pPr>
            <a:lvl4pPr indent="-342900" lvl="3" marL="1828800" marR="0" rtl="0" algn="l">
              <a:lnSpc>
                <a:spcPct val="90000"/>
              </a:lnSpc>
              <a:spcBef>
                <a:spcPts val="500"/>
              </a:spcBef>
              <a:spcAft>
                <a:spcPts val="0"/>
              </a:spcAft>
              <a:buClr>
                <a:srgbClr val="132E4D"/>
              </a:buClr>
              <a:buSzPts val="1800"/>
              <a:buFont typeface="Arial"/>
              <a:buChar char="•"/>
              <a:defRPr b="0" i="0" sz="1800" u="none" cap="none" strike="noStrike">
                <a:solidFill>
                  <a:srgbClr val="132E4D"/>
                </a:solidFill>
                <a:latin typeface="Arial"/>
                <a:ea typeface="Arial"/>
                <a:cs typeface="Arial"/>
                <a:sym typeface="Arial"/>
              </a:defRPr>
            </a:lvl4pPr>
            <a:lvl5pPr indent="-342900" lvl="4" marL="2286000" marR="0" rtl="0" algn="l">
              <a:lnSpc>
                <a:spcPct val="90000"/>
              </a:lnSpc>
              <a:spcBef>
                <a:spcPts val="500"/>
              </a:spcBef>
              <a:spcAft>
                <a:spcPts val="0"/>
              </a:spcAft>
              <a:buClr>
                <a:srgbClr val="132E4D"/>
              </a:buClr>
              <a:buSzPts val="1800"/>
              <a:buFont typeface="Arial"/>
              <a:buChar char="•"/>
              <a:defRPr b="0" i="0" sz="1800" u="none" cap="none" strike="noStrike">
                <a:solidFill>
                  <a:srgbClr val="132E4D"/>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72F92"/>
        </a:solidFill>
      </p:bgPr>
    </p:bg>
    <p:spTree>
      <p:nvGrpSpPr>
        <p:cNvPr id="113" name="Shape 113"/>
        <p:cNvGrpSpPr/>
        <p:nvPr/>
      </p:nvGrpSpPr>
      <p:grpSpPr>
        <a:xfrm>
          <a:off x="0" y="0"/>
          <a:ext cx="0" cy="0"/>
          <a:chOff x="0" y="0"/>
          <a:chExt cx="0" cy="0"/>
        </a:xfrm>
      </p:grpSpPr>
      <p:sp>
        <p:nvSpPr>
          <p:cNvPr id="114" name="Google Shape;114;p18"/>
          <p:cNvSpPr txBox="1"/>
          <p:nvPr>
            <p:ph idx="4294967295" type="ctrTitle"/>
          </p:nvPr>
        </p:nvSpPr>
        <p:spPr>
          <a:xfrm>
            <a:off x="685802" y="1687139"/>
            <a:ext cx="7772400" cy="2387700"/>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Clr>
                <a:schemeClr val="lt1"/>
              </a:buClr>
              <a:buSzPts val="3600"/>
              <a:buFont typeface="Arial"/>
              <a:buNone/>
            </a:pPr>
            <a:r>
              <a:rPr lang="en-US" sz="4000">
                <a:latin typeface="DM Sans"/>
                <a:ea typeface="DM Sans"/>
                <a:cs typeface="DM Sans"/>
                <a:sym typeface="DM Sans"/>
              </a:rPr>
              <a:t>DIAPORAMA 2 :</a:t>
            </a:r>
            <a:br>
              <a:rPr lang="en-US" sz="4000">
                <a:latin typeface="DM Sans"/>
                <a:ea typeface="DM Sans"/>
                <a:cs typeface="DM Sans"/>
                <a:sym typeface="DM Sans"/>
              </a:rPr>
            </a:br>
            <a:r>
              <a:rPr lang="en-US" sz="4000">
                <a:latin typeface="DM Sans"/>
                <a:ea typeface="DM Sans"/>
                <a:cs typeface="DM Sans"/>
                <a:sym typeface="DM Sans"/>
              </a:rPr>
              <a:t>Les ordres de gouvernement</a:t>
            </a:r>
            <a:endParaRPr sz="4000">
              <a:latin typeface="DM Sans"/>
              <a:ea typeface="DM Sans"/>
              <a:cs typeface="DM Sans"/>
              <a:sym typeface="DM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27"/>
          <p:cNvSpPr txBox="1"/>
          <p:nvPr/>
        </p:nvSpPr>
        <p:spPr>
          <a:xfrm>
            <a:off x="349825" y="1531250"/>
            <a:ext cx="8364600" cy="1016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2000">
                <a:solidFill>
                  <a:schemeClr val="dk1"/>
                </a:solidFill>
                <a:latin typeface="DM Sans"/>
                <a:ea typeface="DM Sans"/>
                <a:cs typeface="DM Sans"/>
                <a:sym typeface="DM Sans"/>
              </a:rPr>
              <a:t>Quel est le titre du.de la chef.fe du gouvernement provincial?</a:t>
            </a:r>
            <a:endParaRPr b="1" sz="2200">
              <a:solidFill>
                <a:srgbClr val="000000"/>
              </a:solidFill>
              <a:latin typeface="DM Sans"/>
              <a:ea typeface="DM Sans"/>
              <a:cs typeface="DM Sans"/>
              <a:sym typeface="DM Sans"/>
            </a:endParaRPr>
          </a:p>
          <a:p>
            <a:pPr indent="0" lvl="0" marL="0" rtl="0" algn="l">
              <a:spcBef>
                <a:spcPts val="0"/>
              </a:spcBef>
              <a:spcAft>
                <a:spcPts val="0"/>
              </a:spcAft>
              <a:buNone/>
            </a:pPr>
            <a:r>
              <a:t/>
            </a:r>
            <a:endParaRPr b="1" sz="2200">
              <a:solidFill>
                <a:srgbClr val="FFFFFF"/>
              </a:solidFill>
              <a:highlight>
                <a:srgbClr val="1C4587"/>
              </a:highlight>
              <a:latin typeface="Oswald"/>
              <a:ea typeface="Oswald"/>
              <a:cs typeface="Oswald"/>
              <a:sym typeface="Oswald"/>
            </a:endParaRPr>
          </a:p>
          <a:p>
            <a:pPr indent="0" lvl="0" marL="0" rtl="0" algn="l">
              <a:spcBef>
                <a:spcPts val="0"/>
              </a:spcBef>
              <a:spcAft>
                <a:spcPts val="0"/>
              </a:spcAft>
              <a:buNone/>
            </a:pPr>
            <a:r>
              <a:rPr lang="en-US" sz="2200">
                <a:solidFill>
                  <a:srgbClr val="FFFFFF"/>
                </a:solidFill>
                <a:latin typeface="Oswald"/>
                <a:ea typeface="Oswald"/>
                <a:cs typeface="Oswald"/>
                <a:sym typeface="Oswald"/>
              </a:rPr>
              <a:t>AA</a:t>
            </a:r>
            <a:endParaRPr sz="2400">
              <a:latin typeface="Calibri"/>
              <a:ea typeface="Calibri"/>
              <a:cs typeface="Calibri"/>
              <a:sym typeface="Calibri"/>
            </a:endParaRPr>
          </a:p>
        </p:txBody>
      </p:sp>
      <p:sp>
        <p:nvSpPr>
          <p:cNvPr id="218" name="Google Shape;218;p27"/>
          <p:cNvSpPr/>
          <p:nvPr/>
        </p:nvSpPr>
        <p:spPr>
          <a:xfrm>
            <a:off x="1311350" y="2345313"/>
            <a:ext cx="709500" cy="618600"/>
          </a:xfrm>
          <a:prstGeom prst="star12">
            <a:avLst>
              <a:gd fmla="val 37500"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2200">
                <a:solidFill>
                  <a:srgbClr val="FFFFFF"/>
                </a:solidFill>
                <a:latin typeface="Oswald"/>
                <a:ea typeface="Oswald"/>
                <a:cs typeface="Oswald"/>
                <a:sym typeface="Oswald"/>
              </a:rPr>
              <a:t>A</a:t>
            </a:r>
            <a:endParaRPr sz="2200">
              <a:solidFill>
                <a:srgbClr val="FFFFFF"/>
              </a:solidFill>
              <a:highlight>
                <a:srgbClr val="1C4587"/>
              </a:highlight>
              <a:latin typeface="Oswald"/>
              <a:ea typeface="Oswald"/>
              <a:cs typeface="Oswald"/>
              <a:sym typeface="Oswald"/>
            </a:endParaRPr>
          </a:p>
        </p:txBody>
      </p:sp>
      <p:sp>
        <p:nvSpPr>
          <p:cNvPr id="219" name="Google Shape;219;p27"/>
          <p:cNvSpPr/>
          <p:nvPr/>
        </p:nvSpPr>
        <p:spPr>
          <a:xfrm>
            <a:off x="1311350" y="3161313"/>
            <a:ext cx="709500" cy="618600"/>
          </a:xfrm>
          <a:prstGeom prst="star12">
            <a:avLst>
              <a:gd fmla="val 37500"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2200">
                <a:solidFill>
                  <a:srgbClr val="FFFFFF"/>
                </a:solidFill>
                <a:latin typeface="Oswald"/>
                <a:ea typeface="Oswald"/>
                <a:cs typeface="Oswald"/>
                <a:sym typeface="Oswald"/>
              </a:rPr>
              <a:t>B</a:t>
            </a:r>
            <a:endParaRPr sz="2200">
              <a:solidFill>
                <a:srgbClr val="FFFFFF"/>
              </a:solidFill>
              <a:highlight>
                <a:srgbClr val="1C4587"/>
              </a:highlight>
              <a:latin typeface="Oswald"/>
              <a:ea typeface="Oswald"/>
              <a:cs typeface="Oswald"/>
              <a:sym typeface="Oswald"/>
            </a:endParaRPr>
          </a:p>
        </p:txBody>
      </p:sp>
      <p:sp>
        <p:nvSpPr>
          <p:cNvPr id="220" name="Google Shape;220;p27"/>
          <p:cNvSpPr/>
          <p:nvPr/>
        </p:nvSpPr>
        <p:spPr>
          <a:xfrm>
            <a:off x="1311350" y="4026675"/>
            <a:ext cx="709500" cy="670500"/>
          </a:xfrm>
          <a:prstGeom prst="star12">
            <a:avLst>
              <a:gd fmla="val 37500"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2200">
                <a:solidFill>
                  <a:srgbClr val="FFFFFF"/>
                </a:solidFill>
                <a:latin typeface="Oswald"/>
                <a:ea typeface="Oswald"/>
                <a:cs typeface="Oswald"/>
                <a:sym typeface="Oswald"/>
              </a:rPr>
              <a:t>C</a:t>
            </a:r>
            <a:endParaRPr sz="2200">
              <a:solidFill>
                <a:srgbClr val="FFFFFF"/>
              </a:solidFill>
              <a:latin typeface="Oswald"/>
              <a:ea typeface="Oswald"/>
              <a:cs typeface="Oswald"/>
              <a:sym typeface="Oswald"/>
            </a:endParaRPr>
          </a:p>
        </p:txBody>
      </p:sp>
      <p:sp>
        <p:nvSpPr>
          <p:cNvPr id="221" name="Google Shape;221;p27"/>
          <p:cNvSpPr txBox="1"/>
          <p:nvPr/>
        </p:nvSpPr>
        <p:spPr>
          <a:xfrm>
            <a:off x="2171225" y="2357975"/>
            <a:ext cx="3213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2000">
                <a:solidFill>
                  <a:schemeClr val="dk1"/>
                </a:solidFill>
                <a:latin typeface="DM Sans"/>
                <a:ea typeface="DM Sans"/>
                <a:cs typeface="DM Sans"/>
                <a:sym typeface="DM Sans"/>
              </a:rPr>
              <a:t>Président.e</a:t>
            </a:r>
            <a:endParaRPr sz="2200">
              <a:latin typeface="DM Sans"/>
              <a:ea typeface="DM Sans"/>
              <a:cs typeface="DM Sans"/>
              <a:sym typeface="DM Sans"/>
            </a:endParaRPr>
          </a:p>
        </p:txBody>
      </p:sp>
      <p:sp>
        <p:nvSpPr>
          <p:cNvPr id="222" name="Google Shape;222;p27"/>
          <p:cNvSpPr txBox="1"/>
          <p:nvPr/>
        </p:nvSpPr>
        <p:spPr>
          <a:xfrm>
            <a:off x="2171225" y="3229138"/>
            <a:ext cx="5062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2000">
                <a:solidFill>
                  <a:schemeClr val="dk1"/>
                </a:solidFill>
                <a:latin typeface="DM Sans"/>
                <a:ea typeface="DM Sans"/>
                <a:cs typeface="DM Sans"/>
                <a:sym typeface="DM Sans"/>
              </a:rPr>
              <a:t>Gouverneur.e général.e</a:t>
            </a:r>
            <a:endParaRPr sz="2200">
              <a:latin typeface="DM Sans"/>
              <a:ea typeface="DM Sans"/>
              <a:cs typeface="DM Sans"/>
              <a:sym typeface="DM Sans"/>
            </a:endParaRPr>
          </a:p>
        </p:txBody>
      </p:sp>
      <p:sp>
        <p:nvSpPr>
          <p:cNvPr id="223" name="Google Shape;223;p27"/>
          <p:cNvSpPr txBox="1"/>
          <p:nvPr/>
        </p:nvSpPr>
        <p:spPr>
          <a:xfrm>
            <a:off x="2171225" y="4100325"/>
            <a:ext cx="3407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200"/>
              <a:buFont typeface="Arial"/>
              <a:buNone/>
            </a:pPr>
            <a:r>
              <a:rPr lang="en-US" sz="2000">
                <a:solidFill>
                  <a:schemeClr val="dk1"/>
                </a:solidFill>
                <a:latin typeface="DM Sans"/>
                <a:ea typeface="DM Sans"/>
                <a:cs typeface="DM Sans"/>
                <a:sym typeface="DM Sans"/>
              </a:rPr>
              <a:t>Maire.sse</a:t>
            </a:r>
            <a:endParaRPr sz="2200">
              <a:latin typeface="DM Sans"/>
              <a:ea typeface="DM Sans"/>
              <a:cs typeface="DM Sans"/>
              <a:sym typeface="DM Sans"/>
            </a:endParaRPr>
          </a:p>
        </p:txBody>
      </p:sp>
      <p:sp>
        <p:nvSpPr>
          <p:cNvPr id="224" name="Google Shape;224;p27"/>
          <p:cNvSpPr txBox="1"/>
          <p:nvPr/>
        </p:nvSpPr>
        <p:spPr>
          <a:xfrm>
            <a:off x="2171225" y="4971500"/>
            <a:ext cx="3515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200"/>
              <a:buFont typeface="Arial"/>
              <a:buNone/>
            </a:pPr>
            <a:r>
              <a:rPr lang="en-US" sz="2000">
                <a:solidFill>
                  <a:schemeClr val="dk1"/>
                </a:solidFill>
                <a:latin typeface="DM Sans"/>
                <a:ea typeface="DM Sans"/>
                <a:cs typeface="DM Sans"/>
                <a:sym typeface="DM Sans"/>
              </a:rPr>
              <a:t>Premier.ère ministre</a:t>
            </a:r>
            <a:endParaRPr sz="2200">
              <a:latin typeface="DM Sans"/>
              <a:ea typeface="DM Sans"/>
              <a:cs typeface="DM Sans"/>
              <a:sym typeface="DM Sans"/>
            </a:endParaRPr>
          </a:p>
        </p:txBody>
      </p:sp>
      <p:sp>
        <p:nvSpPr>
          <p:cNvPr id="225" name="Google Shape;225;p27"/>
          <p:cNvSpPr/>
          <p:nvPr/>
        </p:nvSpPr>
        <p:spPr>
          <a:xfrm>
            <a:off x="1311350" y="4897850"/>
            <a:ext cx="709500" cy="670500"/>
          </a:xfrm>
          <a:prstGeom prst="star12">
            <a:avLst>
              <a:gd fmla="val 37500"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2200">
                <a:solidFill>
                  <a:srgbClr val="FFFFFF"/>
                </a:solidFill>
                <a:latin typeface="Oswald"/>
                <a:ea typeface="Oswald"/>
                <a:cs typeface="Oswald"/>
                <a:sym typeface="Oswald"/>
              </a:rPr>
              <a:t>D</a:t>
            </a:r>
            <a:endParaRPr sz="2200">
              <a:solidFill>
                <a:srgbClr val="FFFFFF"/>
              </a:solidFill>
              <a:latin typeface="Oswald"/>
              <a:ea typeface="Oswald"/>
              <a:cs typeface="Oswald"/>
              <a:sym typeface="Oswald"/>
            </a:endParaRPr>
          </a:p>
        </p:txBody>
      </p:sp>
      <p:pic>
        <p:nvPicPr>
          <p:cNvPr id="226" name="Google Shape;226;p27"/>
          <p:cNvPicPr preferRelativeResize="0"/>
          <p:nvPr/>
        </p:nvPicPr>
        <p:blipFill>
          <a:blip r:embed="rId3">
            <a:alphaModFix/>
          </a:blip>
          <a:stretch>
            <a:fillRect/>
          </a:stretch>
        </p:blipFill>
        <p:spPr>
          <a:xfrm>
            <a:off x="4608850" y="2411525"/>
            <a:ext cx="3083176" cy="3083176"/>
          </a:xfrm>
          <a:prstGeom prst="rect">
            <a:avLst/>
          </a:prstGeom>
          <a:noFill/>
          <a:ln>
            <a:noFill/>
          </a:ln>
        </p:spPr>
      </p:pic>
      <p:sp>
        <p:nvSpPr>
          <p:cNvPr id="227" name="Google Shape;227;p27"/>
          <p:cNvSpPr/>
          <p:nvPr/>
        </p:nvSpPr>
        <p:spPr>
          <a:xfrm>
            <a:off x="266816" y="398628"/>
            <a:ext cx="5570100" cy="618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3800"/>
              <a:buFont typeface="Arial"/>
              <a:buNone/>
            </a:pPr>
            <a:r>
              <a:rPr b="1" lang="en-US" sz="3400">
                <a:solidFill>
                  <a:schemeClr val="lt1"/>
                </a:solidFill>
                <a:latin typeface="DM Sans"/>
                <a:ea typeface="DM Sans"/>
                <a:cs typeface="DM Sans"/>
                <a:sym typeface="DM Sans"/>
              </a:rPr>
              <a:t>Question</a:t>
            </a:r>
            <a:endParaRPr i="0" sz="3400" u="none" cap="none" strike="noStrike">
              <a:solidFill>
                <a:schemeClr val="lt1"/>
              </a:solidFill>
              <a:latin typeface="DM Sans"/>
              <a:ea typeface="DM Sans"/>
              <a:cs typeface="DM Sans"/>
              <a:sym typeface="DM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28"/>
          <p:cNvSpPr txBox="1"/>
          <p:nvPr>
            <p:ph idx="1" type="body"/>
          </p:nvPr>
        </p:nvSpPr>
        <p:spPr>
          <a:xfrm>
            <a:off x="439200" y="3606675"/>
            <a:ext cx="8265600" cy="2283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sz="2200">
                <a:solidFill>
                  <a:schemeClr val="dk1"/>
                </a:solidFill>
                <a:highlight>
                  <a:schemeClr val="lt1"/>
                </a:highlight>
                <a:latin typeface="DM Sans"/>
                <a:ea typeface="DM Sans"/>
                <a:cs typeface="DM Sans"/>
                <a:sym typeface="DM Sans"/>
              </a:rPr>
              <a:t>Aux niveaux fédéral et provincial, la.le chef.fe du gouvernement est appelé.e </a:t>
            </a:r>
            <a:r>
              <a:rPr b="1" lang="en-US" sz="2200">
                <a:solidFill>
                  <a:schemeClr val="dk1"/>
                </a:solidFill>
                <a:highlight>
                  <a:schemeClr val="lt1"/>
                </a:highlight>
                <a:latin typeface="DM Sans"/>
                <a:ea typeface="DM Sans"/>
                <a:cs typeface="DM Sans"/>
                <a:sym typeface="DM Sans"/>
              </a:rPr>
              <a:t>premier.ère ministre</a:t>
            </a:r>
            <a:r>
              <a:rPr lang="en-US" sz="2200">
                <a:solidFill>
                  <a:schemeClr val="dk1"/>
                </a:solidFill>
                <a:highlight>
                  <a:schemeClr val="lt1"/>
                </a:highlight>
                <a:latin typeface="DM Sans"/>
                <a:ea typeface="DM Sans"/>
                <a:cs typeface="DM Sans"/>
                <a:sym typeface="DM Sans"/>
              </a:rPr>
              <a:t>.</a:t>
            </a:r>
            <a:endParaRPr sz="2200">
              <a:solidFill>
                <a:schemeClr val="dk1"/>
              </a:solidFill>
              <a:highlight>
                <a:schemeClr val="lt1"/>
              </a:highlight>
              <a:latin typeface="DM Sans"/>
              <a:ea typeface="DM Sans"/>
              <a:cs typeface="DM Sans"/>
              <a:sym typeface="DM Sans"/>
            </a:endParaRPr>
          </a:p>
          <a:p>
            <a:pPr indent="0" lvl="0" marL="0" rtl="0" algn="l">
              <a:lnSpc>
                <a:spcPct val="100000"/>
              </a:lnSpc>
              <a:spcBef>
                <a:spcPts val="1000"/>
              </a:spcBef>
              <a:spcAft>
                <a:spcPts val="1000"/>
              </a:spcAft>
              <a:buClr>
                <a:schemeClr val="dk1"/>
              </a:buClr>
              <a:buSzPts val="1100"/>
              <a:buFont typeface="Arial"/>
              <a:buNone/>
            </a:pPr>
            <a:r>
              <a:rPr lang="en-US" sz="2200">
                <a:solidFill>
                  <a:schemeClr val="dk1"/>
                </a:solidFill>
                <a:highlight>
                  <a:schemeClr val="lt1"/>
                </a:highlight>
                <a:latin typeface="DM Sans"/>
                <a:ea typeface="DM Sans"/>
                <a:cs typeface="DM Sans"/>
                <a:sym typeface="DM Sans"/>
              </a:rPr>
              <a:t>Au niveau municipal, la.le chef.fe de l’administration est généralement appelé.e </a:t>
            </a:r>
            <a:r>
              <a:rPr b="1" lang="en-US" sz="2200">
                <a:solidFill>
                  <a:schemeClr val="dk1"/>
                </a:solidFill>
                <a:highlight>
                  <a:schemeClr val="lt1"/>
                </a:highlight>
                <a:latin typeface="DM Sans"/>
                <a:ea typeface="DM Sans"/>
                <a:cs typeface="DM Sans"/>
                <a:sym typeface="DM Sans"/>
              </a:rPr>
              <a:t>maire.sse</a:t>
            </a:r>
            <a:r>
              <a:rPr lang="en-US" sz="2200">
                <a:solidFill>
                  <a:schemeClr val="dk1"/>
                </a:solidFill>
                <a:highlight>
                  <a:schemeClr val="lt1"/>
                </a:highlight>
                <a:latin typeface="DM Sans"/>
                <a:ea typeface="DM Sans"/>
                <a:cs typeface="DM Sans"/>
                <a:sym typeface="DM Sans"/>
              </a:rPr>
              <a:t>. Les maire.sse.s sont élu.e.s directement par la population, alors que les premier.ère.s ministres ne le sont pas.</a:t>
            </a:r>
            <a:endParaRPr sz="2400">
              <a:solidFill>
                <a:srgbClr val="000000"/>
              </a:solidFill>
              <a:latin typeface="Calibri"/>
              <a:ea typeface="Calibri"/>
              <a:cs typeface="Calibri"/>
              <a:sym typeface="Calibri"/>
            </a:endParaRPr>
          </a:p>
        </p:txBody>
      </p:sp>
      <p:sp>
        <p:nvSpPr>
          <p:cNvPr id="233" name="Google Shape;233;p28"/>
          <p:cNvSpPr txBox="1"/>
          <p:nvPr/>
        </p:nvSpPr>
        <p:spPr>
          <a:xfrm>
            <a:off x="413700" y="1434375"/>
            <a:ext cx="8316600" cy="670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2200">
                <a:solidFill>
                  <a:schemeClr val="dk1"/>
                </a:solidFill>
                <a:latin typeface="DM Sans"/>
                <a:ea typeface="DM Sans"/>
                <a:cs typeface="DM Sans"/>
                <a:sym typeface="DM Sans"/>
              </a:rPr>
              <a:t>Quel est le titre du.de la chef.fe du gouvernement provincial?</a:t>
            </a:r>
            <a:endParaRPr b="1" sz="2200">
              <a:solidFill>
                <a:srgbClr val="000000"/>
              </a:solidFill>
              <a:highlight>
                <a:srgbClr val="FFFFFF"/>
              </a:highlight>
              <a:latin typeface="DM Sans"/>
              <a:ea typeface="DM Sans"/>
              <a:cs typeface="DM Sans"/>
              <a:sym typeface="DM Sans"/>
            </a:endParaRPr>
          </a:p>
          <a:p>
            <a:pPr indent="-50800" lvl="0" marL="228600" rtl="0" algn="l">
              <a:lnSpc>
                <a:spcPct val="107142"/>
              </a:lnSpc>
              <a:spcBef>
                <a:spcPts val="1800"/>
              </a:spcBef>
              <a:spcAft>
                <a:spcPts val="0"/>
              </a:spcAft>
              <a:buNone/>
            </a:pPr>
            <a:r>
              <a:t/>
            </a:r>
            <a:endParaRPr sz="2400">
              <a:latin typeface="Calibri"/>
              <a:ea typeface="Calibri"/>
              <a:cs typeface="Calibri"/>
              <a:sym typeface="Calibri"/>
            </a:endParaRPr>
          </a:p>
          <a:p>
            <a:pPr indent="-50800" lvl="0" marL="228600" rtl="0" algn="l">
              <a:lnSpc>
                <a:spcPct val="107142"/>
              </a:lnSpc>
              <a:spcBef>
                <a:spcPts val="1800"/>
              </a:spcBef>
              <a:spcAft>
                <a:spcPts val="0"/>
              </a:spcAft>
              <a:buNone/>
            </a:pPr>
            <a:r>
              <a:t/>
            </a:r>
            <a:endParaRPr sz="2400">
              <a:latin typeface="Calibri"/>
              <a:ea typeface="Calibri"/>
              <a:cs typeface="Calibri"/>
              <a:sym typeface="Calibri"/>
            </a:endParaRPr>
          </a:p>
        </p:txBody>
      </p:sp>
      <p:sp>
        <p:nvSpPr>
          <p:cNvPr id="234" name="Google Shape;234;p28"/>
          <p:cNvSpPr txBox="1"/>
          <p:nvPr/>
        </p:nvSpPr>
        <p:spPr>
          <a:xfrm>
            <a:off x="2225075" y="2404475"/>
            <a:ext cx="35151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US" sz="2200">
                <a:solidFill>
                  <a:schemeClr val="dk1"/>
                </a:solidFill>
                <a:latin typeface="DM Sans"/>
                <a:ea typeface="DM Sans"/>
                <a:cs typeface="DM Sans"/>
                <a:sym typeface="DM Sans"/>
              </a:rPr>
              <a:t>Premier.ère ministre</a:t>
            </a:r>
            <a:endParaRPr b="1" sz="2200">
              <a:latin typeface="DM Sans"/>
              <a:ea typeface="DM Sans"/>
              <a:cs typeface="DM Sans"/>
              <a:sym typeface="DM Sans"/>
            </a:endParaRPr>
          </a:p>
        </p:txBody>
      </p:sp>
      <p:sp>
        <p:nvSpPr>
          <p:cNvPr id="235" name="Google Shape;235;p28"/>
          <p:cNvSpPr/>
          <p:nvPr/>
        </p:nvSpPr>
        <p:spPr>
          <a:xfrm>
            <a:off x="1279900" y="2330825"/>
            <a:ext cx="709500" cy="670500"/>
          </a:xfrm>
          <a:prstGeom prst="star12">
            <a:avLst>
              <a:gd fmla="val 37500"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2200">
                <a:solidFill>
                  <a:srgbClr val="FFFFFF"/>
                </a:solidFill>
                <a:latin typeface="Oswald"/>
                <a:ea typeface="Oswald"/>
                <a:cs typeface="Oswald"/>
                <a:sym typeface="Oswald"/>
              </a:rPr>
              <a:t>D</a:t>
            </a:r>
            <a:endParaRPr sz="2200">
              <a:solidFill>
                <a:srgbClr val="FFFFFF"/>
              </a:solidFill>
              <a:latin typeface="Oswald"/>
              <a:ea typeface="Oswald"/>
              <a:cs typeface="Oswald"/>
              <a:sym typeface="Oswald"/>
            </a:endParaRPr>
          </a:p>
        </p:txBody>
      </p:sp>
      <p:sp>
        <p:nvSpPr>
          <p:cNvPr id="236" name="Google Shape;236;p28"/>
          <p:cNvSpPr/>
          <p:nvPr/>
        </p:nvSpPr>
        <p:spPr>
          <a:xfrm>
            <a:off x="266816" y="398628"/>
            <a:ext cx="5570100" cy="618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3800"/>
              <a:buFont typeface="Arial"/>
              <a:buNone/>
            </a:pPr>
            <a:r>
              <a:rPr b="1" lang="en-US" sz="3400">
                <a:solidFill>
                  <a:schemeClr val="lt1"/>
                </a:solidFill>
                <a:latin typeface="DM Sans"/>
                <a:ea typeface="DM Sans"/>
                <a:cs typeface="DM Sans"/>
                <a:sym typeface="DM Sans"/>
              </a:rPr>
              <a:t>Réponse</a:t>
            </a:r>
            <a:endParaRPr i="0" sz="3400" u="none" cap="none" strike="noStrike">
              <a:solidFill>
                <a:schemeClr val="lt1"/>
              </a:solidFill>
              <a:latin typeface="DM Sans"/>
              <a:ea typeface="DM Sans"/>
              <a:cs typeface="DM Sans"/>
              <a:sym typeface="DM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29"/>
          <p:cNvSpPr txBox="1"/>
          <p:nvPr>
            <p:ph idx="1" type="body"/>
          </p:nvPr>
        </p:nvSpPr>
        <p:spPr>
          <a:xfrm>
            <a:off x="428075" y="1419202"/>
            <a:ext cx="7886700" cy="1069500"/>
          </a:xfrm>
          <a:prstGeom prst="rect">
            <a:avLst/>
          </a:prstGeom>
          <a:noFill/>
          <a:ln>
            <a:noFill/>
          </a:ln>
        </p:spPr>
        <p:txBody>
          <a:bodyPr anchorCtr="0" anchor="t" bIns="45700" lIns="91425" spcFirstLastPara="1" rIns="91425" wrap="square" tIns="45700">
            <a:noAutofit/>
          </a:bodyPr>
          <a:lstStyle/>
          <a:p>
            <a:pPr indent="0" lvl="0" marL="228600" rtl="0" algn="l">
              <a:lnSpc>
                <a:spcPct val="115000"/>
              </a:lnSpc>
              <a:spcBef>
                <a:spcPts val="0"/>
              </a:spcBef>
              <a:spcAft>
                <a:spcPts val="0"/>
              </a:spcAft>
              <a:buClr>
                <a:schemeClr val="dk1"/>
              </a:buClr>
              <a:buSzPts val="1100"/>
              <a:buFont typeface="Arial"/>
              <a:buNone/>
            </a:pPr>
            <a:r>
              <a:rPr b="1" lang="en-US" sz="2000">
                <a:solidFill>
                  <a:schemeClr val="dk1"/>
                </a:solidFill>
                <a:latin typeface="DM Sans"/>
                <a:ea typeface="DM Sans"/>
                <a:cs typeface="DM Sans"/>
                <a:sym typeface="DM Sans"/>
              </a:rPr>
              <a:t>Quel est le titre du.de la représentant.e du.de la souverain.e au niveau provincial?</a:t>
            </a:r>
            <a:endParaRPr b="1" sz="2200">
              <a:solidFill>
                <a:srgbClr val="000000"/>
              </a:solidFill>
              <a:latin typeface="Calibri"/>
              <a:ea typeface="Calibri"/>
              <a:cs typeface="Calibri"/>
              <a:sym typeface="Calibri"/>
            </a:endParaRPr>
          </a:p>
        </p:txBody>
      </p:sp>
      <p:sp>
        <p:nvSpPr>
          <p:cNvPr id="242" name="Google Shape;242;p29"/>
          <p:cNvSpPr/>
          <p:nvPr/>
        </p:nvSpPr>
        <p:spPr>
          <a:xfrm>
            <a:off x="1239325" y="2425375"/>
            <a:ext cx="709500" cy="618600"/>
          </a:xfrm>
          <a:prstGeom prst="star12">
            <a:avLst>
              <a:gd fmla="val 37500"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2200">
                <a:solidFill>
                  <a:schemeClr val="lt1"/>
                </a:solidFill>
                <a:latin typeface="Oswald"/>
                <a:ea typeface="Oswald"/>
                <a:cs typeface="Oswald"/>
                <a:sym typeface="Oswald"/>
              </a:rPr>
              <a:t>A</a:t>
            </a:r>
            <a:endParaRPr sz="2200">
              <a:solidFill>
                <a:schemeClr val="lt1"/>
              </a:solidFill>
              <a:highlight>
                <a:srgbClr val="1C4587"/>
              </a:highlight>
              <a:latin typeface="Oswald"/>
              <a:ea typeface="Oswald"/>
              <a:cs typeface="Oswald"/>
              <a:sym typeface="Oswald"/>
            </a:endParaRPr>
          </a:p>
        </p:txBody>
      </p:sp>
      <p:sp>
        <p:nvSpPr>
          <p:cNvPr id="243" name="Google Shape;243;p29"/>
          <p:cNvSpPr/>
          <p:nvPr/>
        </p:nvSpPr>
        <p:spPr>
          <a:xfrm>
            <a:off x="1239325" y="3368125"/>
            <a:ext cx="709500" cy="618600"/>
          </a:xfrm>
          <a:prstGeom prst="star12">
            <a:avLst>
              <a:gd fmla="val 37500"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2200">
                <a:solidFill>
                  <a:schemeClr val="lt1"/>
                </a:solidFill>
                <a:latin typeface="Oswald"/>
                <a:ea typeface="Oswald"/>
                <a:cs typeface="Oswald"/>
                <a:sym typeface="Oswald"/>
              </a:rPr>
              <a:t>B</a:t>
            </a:r>
            <a:endParaRPr sz="2200">
              <a:solidFill>
                <a:schemeClr val="lt1"/>
              </a:solidFill>
              <a:highlight>
                <a:srgbClr val="1C4587"/>
              </a:highlight>
              <a:latin typeface="Oswald"/>
              <a:ea typeface="Oswald"/>
              <a:cs typeface="Oswald"/>
              <a:sym typeface="Oswald"/>
            </a:endParaRPr>
          </a:p>
        </p:txBody>
      </p:sp>
      <p:sp>
        <p:nvSpPr>
          <p:cNvPr id="244" name="Google Shape;244;p29"/>
          <p:cNvSpPr/>
          <p:nvPr/>
        </p:nvSpPr>
        <p:spPr>
          <a:xfrm>
            <a:off x="1228275" y="4311413"/>
            <a:ext cx="709500" cy="670500"/>
          </a:xfrm>
          <a:prstGeom prst="star12">
            <a:avLst>
              <a:gd fmla="val 37500"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2200">
                <a:solidFill>
                  <a:schemeClr val="lt1"/>
                </a:solidFill>
                <a:latin typeface="Oswald"/>
                <a:ea typeface="Oswald"/>
                <a:cs typeface="Oswald"/>
                <a:sym typeface="Oswald"/>
              </a:rPr>
              <a:t>C</a:t>
            </a:r>
            <a:endParaRPr sz="2200">
              <a:solidFill>
                <a:schemeClr val="lt1"/>
              </a:solidFill>
              <a:latin typeface="Oswald"/>
              <a:ea typeface="Oswald"/>
              <a:cs typeface="Oswald"/>
              <a:sym typeface="Oswald"/>
            </a:endParaRPr>
          </a:p>
        </p:txBody>
      </p:sp>
      <p:sp>
        <p:nvSpPr>
          <p:cNvPr id="245" name="Google Shape;245;p29"/>
          <p:cNvSpPr txBox="1"/>
          <p:nvPr/>
        </p:nvSpPr>
        <p:spPr>
          <a:xfrm>
            <a:off x="2250025" y="2488575"/>
            <a:ext cx="3213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2000">
                <a:solidFill>
                  <a:schemeClr val="dk1"/>
                </a:solidFill>
                <a:latin typeface="DM Sans"/>
                <a:ea typeface="DM Sans"/>
                <a:cs typeface="DM Sans"/>
                <a:sym typeface="DM Sans"/>
              </a:rPr>
              <a:t>Directeur.rice général.e</a:t>
            </a:r>
            <a:endParaRPr sz="2200">
              <a:latin typeface="DM Sans"/>
              <a:ea typeface="DM Sans"/>
              <a:cs typeface="DM Sans"/>
              <a:sym typeface="DM Sans"/>
            </a:endParaRPr>
          </a:p>
        </p:txBody>
      </p:sp>
      <p:sp>
        <p:nvSpPr>
          <p:cNvPr id="246" name="Google Shape;246;p29"/>
          <p:cNvSpPr txBox="1"/>
          <p:nvPr/>
        </p:nvSpPr>
        <p:spPr>
          <a:xfrm>
            <a:off x="2250025" y="3436538"/>
            <a:ext cx="5062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200"/>
              <a:buFont typeface="Arial"/>
              <a:buNone/>
            </a:pPr>
            <a:r>
              <a:rPr lang="en-US" sz="2000">
                <a:solidFill>
                  <a:schemeClr val="dk1"/>
                </a:solidFill>
                <a:latin typeface="DM Sans"/>
                <a:ea typeface="DM Sans"/>
                <a:cs typeface="DM Sans"/>
                <a:sym typeface="DM Sans"/>
              </a:rPr>
              <a:t>Gouverneur.e général.e</a:t>
            </a:r>
            <a:endParaRPr sz="2200">
              <a:latin typeface="DM Sans"/>
              <a:ea typeface="DM Sans"/>
              <a:cs typeface="DM Sans"/>
              <a:sym typeface="DM Sans"/>
            </a:endParaRPr>
          </a:p>
        </p:txBody>
      </p:sp>
      <p:sp>
        <p:nvSpPr>
          <p:cNvPr id="247" name="Google Shape;247;p29"/>
          <p:cNvSpPr txBox="1"/>
          <p:nvPr/>
        </p:nvSpPr>
        <p:spPr>
          <a:xfrm>
            <a:off x="2250025" y="4384525"/>
            <a:ext cx="3407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200"/>
              <a:buFont typeface="Arial"/>
              <a:buNone/>
            </a:pPr>
            <a:r>
              <a:rPr lang="en-US" sz="2000">
                <a:solidFill>
                  <a:schemeClr val="dk1"/>
                </a:solidFill>
                <a:latin typeface="DM Sans"/>
                <a:ea typeface="DM Sans"/>
                <a:cs typeface="DM Sans"/>
                <a:sym typeface="DM Sans"/>
              </a:rPr>
              <a:t>Lieutenant.e-gouverneur.e</a:t>
            </a:r>
            <a:endParaRPr sz="2200">
              <a:latin typeface="DM Sans"/>
              <a:ea typeface="DM Sans"/>
              <a:cs typeface="DM Sans"/>
              <a:sym typeface="DM Sans"/>
            </a:endParaRPr>
          </a:p>
        </p:txBody>
      </p:sp>
      <p:sp>
        <p:nvSpPr>
          <p:cNvPr id="248" name="Google Shape;248;p29"/>
          <p:cNvSpPr txBox="1"/>
          <p:nvPr/>
        </p:nvSpPr>
        <p:spPr>
          <a:xfrm>
            <a:off x="2250025" y="5357150"/>
            <a:ext cx="3515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200"/>
              <a:buFont typeface="Arial"/>
              <a:buNone/>
            </a:pPr>
            <a:r>
              <a:rPr lang="en-US" sz="2000">
                <a:solidFill>
                  <a:schemeClr val="dk1"/>
                </a:solidFill>
                <a:latin typeface="DM Sans"/>
                <a:ea typeface="DM Sans"/>
                <a:cs typeface="DM Sans"/>
                <a:sym typeface="DM Sans"/>
              </a:rPr>
              <a:t>Gouverneur.e</a:t>
            </a:r>
            <a:endParaRPr sz="2200">
              <a:latin typeface="DM Sans"/>
              <a:ea typeface="DM Sans"/>
              <a:cs typeface="DM Sans"/>
              <a:sym typeface="DM Sans"/>
            </a:endParaRPr>
          </a:p>
        </p:txBody>
      </p:sp>
      <p:sp>
        <p:nvSpPr>
          <p:cNvPr id="249" name="Google Shape;249;p29"/>
          <p:cNvSpPr/>
          <p:nvPr/>
        </p:nvSpPr>
        <p:spPr>
          <a:xfrm>
            <a:off x="1228275" y="5306600"/>
            <a:ext cx="709500" cy="670500"/>
          </a:xfrm>
          <a:prstGeom prst="star12">
            <a:avLst>
              <a:gd fmla="val 37500"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2200">
                <a:solidFill>
                  <a:schemeClr val="lt1"/>
                </a:solidFill>
                <a:latin typeface="Oswald"/>
                <a:ea typeface="Oswald"/>
                <a:cs typeface="Oswald"/>
                <a:sym typeface="Oswald"/>
              </a:rPr>
              <a:t>D</a:t>
            </a:r>
            <a:endParaRPr sz="2200">
              <a:solidFill>
                <a:schemeClr val="lt1"/>
              </a:solidFill>
              <a:latin typeface="Oswald"/>
              <a:ea typeface="Oswald"/>
              <a:cs typeface="Oswald"/>
              <a:sym typeface="Oswald"/>
            </a:endParaRPr>
          </a:p>
        </p:txBody>
      </p:sp>
      <p:pic>
        <p:nvPicPr>
          <p:cNvPr id="250" name="Google Shape;250;p29"/>
          <p:cNvPicPr preferRelativeResize="0"/>
          <p:nvPr/>
        </p:nvPicPr>
        <p:blipFill>
          <a:blip r:embed="rId3">
            <a:alphaModFix/>
          </a:blip>
          <a:stretch>
            <a:fillRect/>
          </a:stretch>
        </p:blipFill>
        <p:spPr>
          <a:xfrm>
            <a:off x="5765125" y="2879900"/>
            <a:ext cx="2939999" cy="2086050"/>
          </a:xfrm>
          <a:prstGeom prst="rect">
            <a:avLst/>
          </a:prstGeom>
          <a:noFill/>
          <a:ln>
            <a:noFill/>
          </a:ln>
        </p:spPr>
      </p:pic>
      <p:sp>
        <p:nvSpPr>
          <p:cNvPr id="251" name="Google Shape;251;p29"/>
          <p:cNvSpPr txBox="1"/>
          <p:nvPr/>
        </p:nvSpPr>
        <p:spPr>
          <a:xfrm>
            <a:off x="928250" y="720425"/>
            <a:ext cx="7980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800">
              <a:solidFill>
                <a:srgbClr val="3F3F3F"/>
              </a:solidFill>
            </a:endParaRPr>
          </a:p>
        </p:txBody>
      </p:sp>
      <p:sp>
        <p:nvSpPr>
          <p:cNvPr id="252" name="Google Shape;252;p29"/>
          <p:cNvSpPr/>
          <p:nvPr/>
        </p:nvSpPr>
        <p:spPr>
          <a:xfrm>
            <a:off x="266816" y="398628"/>
            <a:ext cx="5570100" cy="618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3800"/>
              <a:buFont typeface="Arial"/>
              <a:buNone/>
            </a:pPr>
            <a:r>
              <a:rPr b="1" lang="en-US" sz="3400">
                <a:solidFill>
                  <a:schemeClr val="lt1"/>
                </a:solidFill>
                <a:latin typeface="DM Sans"/>
                <a:ea typeface="DM Sans"/>
                <a:cs typeface="DM Sans"/>
                <a:sym typeface="DM Sans"/>
              </a:rPr>
              <a:t>Question</a:t>
            </a:r>
            <a:endParaRPr i="0" sz="3400" u="none" cap="none" strike="noStrike">
              <a:solidFill>
                <a:schemeClr val="lt1"/>
              </a:solidFill>
              <a:latin typeface="DM Sans"/>
              <a:ea typeface="DM Sans"/>
              <a:cs typeface="DM Sans"/>
              <a:sym typeface="DM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30"/>
          <p:cNvSpPr txBox="1"/>
          <p:nvPr>
            <p:ph idx="1" type="body"/>
          </p:nvPr>
        </p:nvSpPr>
        <p:spPr>
          <a:xfrm>
            <a:off x="428075" y="1478425"/>
            <a:ext cx="6107400" cy="5154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2200">
                <a:solidFill>
                  <a:schemeClr val="dk1"/>
                </a:solidFill>
                <a:latin typeface="DM Sans"/>
                <a:ea typeface="DM Sans"/>
                <a:cs typeface="DM Sans"/>
                <a:sym typeface="DM Sans"/>
              </a:rPr>
              <a:t>Quel est le titre du.de la représentant.e du.de la souverain.e au niveau provincial?</a:t>
            </a:r>
            <a:endParaRPr b="1" sz="2200">
              <a:solidFill>
                <a:schemeClr val="dk1"/>
              </a:solidFill>
              <a:latin typeface="DM Sans"/>
              <a:ea typeface="DM Sans"/>
              <a:cs typeface="DM Sans"/>
              <a:sym typeface="DM Sans"/>
            </a:endParaRPr>
          </a:p>
          <a:p>
            <a:pPr indent="0" lvl="0" marL="0" rtl="0" algn="l">
              <a:lnSpc>
                <a:spcPct val="115000"/>
              </a:lnSpc>
              <a:spcBef>
                <a:spcPts val="1000"/>
              </a:spcBef>
              <a:spcAft>
                <a:spcPts val="0"/>
              </a:spcAft>
              <a:buNone/>
            </a:pPr>
            <a:r>
              <a:t/>
            </a:r>
            <a:endParaRPr sz="2200">
              <a:solidFill>
                <a:schemeClr val="lt1"/>
              </a:solidFill>
              <a:latin typeface="Oswald"/>
              <a:ea typeface="Oswald"/>
              <a:cs typeface="Oswald"/>
              <a:sym typeface="Oswald"/>
            </a:endParaRPr>
          </a:p>
          <a:p>
            <a:pPr indent="0" lvl="0" marL="0" rtl="0" algn="l">
              <a:lnSpc>
                <a:spcPct val="115000"/>
              </a:lnSpc>
              <a:spcBef>
                <a:spcPts val="1000"/>
              </a:spcBef>
              <a:spcAft>
                <a:spcPts val="0"/>
              </a:spcAft>
              <a:buNone/>
            </a:pPr>
            <a:r>
              <a:t/>
            </a:r>
            <a:endParaRPr sz="2200">
              <a:solidFill>
                <a:schemeClr val="lt1"/>
              </a:solidFill>
              <a:latin typeface="Oswald"/>
              <a:ea typeface="Oswald"/>
              <a:cs typeface="Oswald"/>
              <a:sym typeface="Oswald"/>
            </a:endParaRPr>
          </a:p>
          <a:p>
            <a:pPr indent="0" lvl="0" marL="0" rtl="0" algn="l">
              <a:lnSpc>
                <a:spcPct val="100000"/>
              </a:lnSpc>
              <a:spcBef>
                <a:spcPts val="1000"/>
              </a:spcBef>
              <a:spcAft>
                <a:spcPts val="0"/>
              </a:spcAft>
              <a:buNone/>
            </a:pPr>
            <a:r>
              <a:t/>
            </a:r>
            <a:endParaRPr sz="500">
              <a:solidFill>
                <a:schemeClr val="dk1"/>
              </a:solidFill>
              <a:latin typeface="DM Sans"/>
              <a:ea typeface="DM Sans"/>
              <a:cs typeface="DM Sans"/>
              <a:sym typeface="DM Sans"/>
            </a:endParaRPr>
          </a:p>
          <a:p>
            <a:pPr indent="0" lvl="0" marL="0" rtl="0" algn="l">
              <a:lnSpc>
                <a:spcPct val="100000"/>
              </a:lnSpc>
              <a:spcBef>
                <a:spcPts val="1000"/>
              </a:spcBef>
              <a:spcAft>
                <a:spcPts val="0"/>
              </a:spcAft>
              <a:buClr>
                <a:schemeClr val="dk1"/>
              </a:buClr>
              <a:buSzPts val="1100"/>
              <a:buFont typeface="Arial"/>
              <a:buNone/>
            </a:pPr>
            <a:r>
              <a:rPr lang="en-US" sz="2100">
                <a:solidFill>
                  <a:schemeClr val="dk1"/>
                </a:solidFill>
                <a:latin typeface="DM Sans"/>
                <a:ea typeface="DM Sans"/>
                <a:cs typeface="DM Sans"/>
                <a:sym typeface="DM Sans"/>
              </a:rPr>
              <a:t>La.le représentant.e du.de la souverain.e au niveau fédéral est la.le </a:t>
            </a:r>
            <a:r>
              <a:rPr b="1" lang="en-US" sz="2100">
                <a:solidFill>
                  <a:schemeClr val="dk1"/>
                </a:solidFill>
                <a:latin typeface="DM Sans"/>
                <a:ea typeface="DM Sans"/>
                <a:cs typeface="DM Sans"/>
                <a:sym typeface="DM Sans"/>
              </a:rPr>
              <a:t>gouverneur.e général.e</a:t>
            </a:r>
            <a:r>
              <a:rPr lang="en-US" sz="2100">
                <a:solidFill>
                  <a:schemeClr val="dk1"/>
                </a:solidFill>
                <a:latin typeface="DM Sans"/>
                <a:ea typeface="DM Sans"/>
                <a:cs typeface="DM Sans"/>
                <a:sym typeface="DM Sans"/>
              </a:rPr>
              <a:t>.</a:t>
            </a:r>
            <a:endParaRPr sz="2100">
              <a:solidFill>
                <a:schemeClr val="dk1"/>
              </a:solidFill>
              <a:latin typeface="DM Sans"/>
              <a:ea typeface="DM Sans"/>
              <a:cs typeface="DM Sans"/>
              <a:sym typeface="DM Sans"/>
            </a:endParaRPr>
          </a:p>
          <a:p>
            <a:pPr indent="0" lvl="0" marL="0" rtl="0" algn="l">
              <a:lnSpc>
                <a:spcPct val="100000"/>
              </a:lnSpc>
              <a:spcBef>
                <a:spcPts val="1000"/>
              </a:spcBef>
              <a:spcAft>
                <a:spcPts val="0"/>
              </a:spcAft>
              <a:buClr>
                <a:schemeClr val="dk1"/>
              </a:buClr>
              <a:buSzPts val="1100"/>
              <a:buFont typeface="Arial"/>
              <a:buNone/>
            </a:pPr>
            <a:r>
              <a:rPr lang="en-US" sz="2100">
                <a:solidFill>
                  <a:schemeClr val="dk1"/>
                </a:solidFill>
                <a:latin typeface="DM Sans"/>
                <a:ea typeface="DM Sans"/>
                <a:cs typeface="DM Sans"/>
                <a:sym typeface="DM Sans"/>
              </a:rPr>
              <a:t>Les deux ont des rôles similaires, comme l'ouverture et la fermeture du Parlement, le déclenchement d'une élection, l’approbation des projets de loi (déclaration de la sanction royale) et la lecture du discours du Trône.</a:t>
            </a:r>
            <a:endParaRPr sz="2100">
              <a:solidFill>
                <a:schemeClr val="dk1"/>
              </a:solidFill>
              <a:latin typeface="DM Sans"/>
              <a:ea typeface="DM Sans"/>
              <a:cs typeface="DM Sans"/>
              <a:sym typeface="DM Sans"/>
            </a:endParaRPr>
          </a:p>
          <a:p>
            <a:pPr indent="0" lvl="0" marL="0" rtl="0" algn="l">
              <a:lnSpc>
                <a:spcPct val="100000"/>
              </a:lnSpc>
              <a:spcBef>
                <a:spcPts val="1000"/>
              </a:spcBef>
              <a:spcAft>
                <a:spcPts val="0"/>
              </a:spcAft>
              <a:buClr>
                <a:schemeClr val="dk1"/>
              </a:buClr>
              <a:buSzPts val="1100"/>
              <a:buFont typeface="Arial"/>
              <a:buNone/>
            </a:pPr>
            <a:r>
              <a:rPr lang="en-US" sz="2100">
                <a:solidFill>
                  <a:schemeClr val="dk1"/>
                </a:solidFill>
                <a:latin typeface="DM Sans"/>
                <a:ea typeface="DM Sans"/>
                <a:cs typeface="DM Sans"/>
                <a:sym typeface="DM Sans"/>
              </a:rPr>
              <a:t>Il n'y a pas de représentant.e au niveau municipal.</a:t>
            </a:r>
            <a:endParaRPr sz="2100">
              <a:solidFill>
                <a:schemeClr val="dk1"/>
              </a:solidFill>
            </a:endParaRPr>
          </a:p>
          <a:p>
            <a:pPr indent="0" lvl="0" marL="0" rtl="0" algn="l">
              <a:lnSpc>
                <a:spcPct val="100000"/>
              </a:lnSpc>
              <a:spcBef>
                <a:spcPts val="1000"/>
              </a:spcBef>
              <a:spcAft>
                <a:spcPts val="0"/>
              </a:spcAft>
              <a:buNone/>
            </a:pPr>
            <a:r>
              <a:t/>
            </a:r>
            <a:endParaRPr sz="2200">
              <a:solidFill>
                <a:schemeClr val="lt1"/>
              </a:solidFill>
              <a:highlight>
                <a:srgbClr val="1C4587"/>
              </a:highlight>
              <a:latin typeface="Oswald"/>
              <a:ea typeface="Oswald"/>
              <a:cs typeface="Oswald"/>
              <a:sym typeface="Oswald"/>
            </a:endParaRPr>
          </a:p>
          <a:p>
            <a:pPr indent="-50800" lvl="0" marL="228600" rtl="0" algn="l">
              <a:lnSpc>
                <a:spcPct val="107142"/>
              </a:lnSpc>
              <a:spcBef>
                <a:spcPts val="1800"/>
              </a:spcBef>
              <a:spcAft>
                <a:spcPts val="0"/>
              </a:spcAft>
              <a:buClr>
                <a:srgbClr val="3F3F3F"/>
              </a:buClr>
              <a:buSzPts val="2800"/>
              <a:buNone/>
            </a:pPr>
            <a:r>
              <a:t/>
            </a:r>
            <a:endParaRPr sz="2400">
              <a:solidFill>
                <a:srgbClr val="000000"/>
              </a:solidFill>
              <a:latin typeface="Calibri"/>
              <a:ea typeface="Calibri"/>
              <a:cs typeface="Calibri"/>
              <a:sym typeface="Calibri"/>
            </a:endParaRPr>
          </a:p>
        </p:txBody>
      </p:sp>
      <p:sp>
        <p:nvSpPr>
          <p:cNvPr id="258" name="Google Shape;258;p30"/>
          <p:cNvSpPr/>
          <p:nvPr/>
        </p:nvSpPr>
        <p:spPr>
          <a:xfrm>
            <a:off x="1130575" y="2512925"/>
            <a:ext cx="709500" cy="670500"/>
          </a:xfrm>
          <a:prstGeom prst="star12">
            <a:avLst>
              <a:gd fmla="val 37500"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2200">
                <a:solidFill>
                  <a:schemeClr val="lt1"/>
                </a:solidFill>
                <a:latin typeface="Oswald"/>
                <a:ea typeface="Oswald"/>
                <a:cs typeface="Oswald"/>
                <a:sym typeface="Oswald"/>
              </a:rPr>
              <a:t>C</a:t>
            </a:r>
            <a:endParaRPr sz="2200">
              <a:solidFill>
                <a:schemeClr val="lt1"/>
              </a:solidFill>
              <a:latin typeface="Oswald"/>
              <a:ea typeface="Oswald"/>
              <a:cs typeface="Oswald"/>
              <a:sym typeface="Oswald"/>
            </a:endParaRPr>
          </a:p>
        </p:txBody>
      </p:sp>
      <p:sp>
        <p:nvSpPr>
          <p:cNvPr id="259" name="Google Shape;259;p30"/>
          <p:cNvSpPr txBox="1"/>
          <p:nvPr/>
        </p:nvSpPr>
        <p:spPr>
          <a:xfrm>
            <a:off x="2091375" y="2586575"/>
            <a:ext cx="39627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US" sz="2200">
                <a:solidFill>
                  <a:schemeClr val="dk1"/>
                </a:solidFill>
                <a:latin typeface="DM Sans"/>
                <a:ea typeface="DM Sans"/>
                <a:cs typeface="DM Sans"/>
                <a:sym typeface="DM Sans"/>
              </a:rPr>
              <a:t>Lieutenant.e-gouverneur.e</a:t>
            </a:r>
            <a:endParaRPr b="1" sz="2200">
              <a:latin typeface="DM Sans"/>
              <a:ea typeface="DM Sans"/>
              <a:cs typeface="DM Sans"/>
              <a:sym typeface="DM Sans"/>
            </a:endParaRPr>
          </a:p>
        </p:txBody>
      </p:sp>
      <p:sp>
        <p:nvSpPr>
          <p:cNvPr id="260" name="Google Shape;260;p30"/>
          <p:cNvSpPr txBox="1"/>
          <p:nvPr/>
        </p:nvSpPr>
        <p:spPr>
          <a:xfrm>
            <a:off x="6535475" y="4958475"/>
            <a:ext cx="2427300" cy="85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300">
                <a:latin typeface="DM Sans"/>
                <a:ea typeface="DM Sans"/>
                <a:cs typeface="DM Sans"/>
                <a:sym typeface="DM Sans"/>
              </a:rPr>
              <a:t>Edith Dumont, Lieutenante-Gouverneure de </a:t>
            </a:r>
            <a:r>
              <a:rPr lang="en-US" sz="1300">
                <a:latin typeface="DM Sans"/>
                <a:ea typeface="DM Sans"/>
                <a:cs typeface="DM Sans"/>
                <a:sym typeface="DM Sans"/>
              </a:rPr>
              <a:t>l'Ontario</a:t>
            </a:r>
            <a:endParaRPr sz="1300">
              <a:latin typeface="DM Sans"/>
              <a:ea typeface="DM Sans"/>
              <a:cs typeface="DM Sans"/>
              <a:sym typeface="DM Sans"/>
            </a:endParaRPr>
          </a:p>
        </p:txBody>
      </p:sp>
      <p:sp>
        <p:nvSpPr>
          <p:cNvPr id="261" name="Google Shape;261;p30"/>
          <p:cNvSpPr/>
          <p:nvPr/>
        </p:nvSpPr>
        <p:spPr>
          <a:xfrm>
            <a:off x="266816" y="398628"/>
            <a:ext cx="5570100" cy="618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3800"/>
              <a:buFont typeface="Arial"/>
              <a:buNone/>
            </a:pPr>
            <a:r>
              <a:rPr b="1" lang="en-US" sz="3400">
                <a:solidFill>
                  <a:schemeClr val="lt1"/>
                </a:solidFill>
                <a:latin typeface="DM Sans"/>
                <a:ea typeface="DM Sans"/>
                <a:cs typeface="DM Sans"/>
                <a:sym typeface="DM Sans"/>
              </a:rPr>
              <a:t>Réponse</a:t>
            </a:r>
            <a:endParaRPr i="0" sz="3400" u="none" cap="none" strike="noStrike">
              <a:solidFill>
                <a:schemeClr val="lt1"/>
              </a:solidFill>
              <a:latin typeface="DM Sans"/>
              <a:ea typeface="DM Sans"/>
              <a:cs typeface="DM Sans"/>
              <a:sym typeface="DM Sans"/>
            </a:endParaRPr>
          </a:p>
        </p:txBody>
      </p:sp>
      <p:pic>
        <p:nvPicPr>
          <p:cNvPr id="262" name="Google Shape;262;p30"/>
          <p:cNvPicPr preferRelativeResize="0"/>
          <p:nvPr/>
        </p:nvPicPr>
        <p:blipFill>
          <a:blip r:embed="rId3">
            <a:alphaModFix/>
          </a:blip>
          <a:stretch>
            <a:fillRect/>
          </a:stretch>
        </p:blipFill>
        <p:spPr>
          <a:xfrm>
            <a:off x="6535375" y="2365127"/>
            <a:ext cx="1871225" cy="24970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31"/>
          <p:cNvSpPr txBox="1"/>
          <p:nvPr>
            <p:ph type="title"/>
          </p:nvPr>
        </p:nvSpPr>
        <p:spPr>
          <a:xfrm>
            <a:off x="236927" y="236361"/>
            <a:ext cx="8190600" cy="826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lt1"/>
              </a:buClr>
              <a:buSzPts val="3400"/>
              <a:buFont typeface="Arial"/>
              <a:buNone/>
            </a:pPr>
            <a:r>
              <a:rPr lang="en-US" sz="3400">
                <a:latin typeface="DM Sans"/>
                <a:ea typeface="DM Sans"/>
                <a:cs typeface="DM Sans"/>
                <a:sym typeface="DM Sans"/>
              </a:rPr>
              <a:t>À qui la responsabilité?</a:t>
            </a:r>
            <a:endParaRPr sz="3400">
              <a:latin typeface="DM Sans"/>
              <a:ea typeface="DM Sans"/>
              <a:cs typeface="DM Sans"/>
              <a:sym typeface="DM Sans"/>
            </a:endParaRPr>
          </a:p>
        </p:txBody>
      </p:sp>
      <p:sp>
        <p:nvSpPr>
          <p:cNvPr id="268" name="Google Shape;268;p31"/>
          <p:cNvSpPr/>
          <p:nvPr/>
        </p:nvSpPr>
        <p:spPr>
          <a:xfrm>
            <a:off x="2984238" y="2230800"/>
            <a:ext cx="2814900" cy="3514800"/>
          </a:xfrm>
          <a:prstGeom prst="rect">
            <a:avLst/>
          </a:prstGeom>
          <a:noFill/>
          <a:ln>
            <a:noFill/>
          </a:ln>
        </p:spPr>
        <p:txBody>
          <a:bodyPr anchorCtr="0" anchor="t" bIns="45700" lIns="91425" spcFirstLastPara="1" rIns="91425" wrap="square" tIns="45700">
            <a:noAutofit/>
          </a:bodyPr>
          <a:lstStyle/>
          <a:p>
            <a:pPr indent="-349250" lvl="0" marL="457200" marR="0" rtl="0" algn="l">
              <a:lnSpc>
                <a:spcPct val="100000"/>
              </a:lnSpc>
              <a:spcBef>
                <a:spcPts val="0"/>
              </a:spcBef>
              <a:spcAft>
                <a:spcPts val="0"/>
              </a:spcAft>
              <a:buClr>
                <a:schemeClr val="dk1"/>
              </a:buClr>
              <a:buSzPts val="1900"/>
              <a:buFont typeface="DM Sans"/>
              <a:buChar char="●"/>
            </a:pPr>
            <a:r>
              <a:rPr lang="en-US" sz="1900">
                <a:solidFill>
                  <a:schemeClr val="dk1"/>
                </a:solidFill>
                <a:latin typeface="DM Sans"/>
                <a:ea typeface="DM Sans"/>
                <a:cs typeface="DM Sans"/>
                <a:sym typeface="DM Sans"/>
              </a:rPr>
              <a:t>Éducation</a:t>
            </a:r>
            <a:endParaRPr sz="1900">
              <a:solidFill>
                <a:schemeClr val="dk1"/>
              </a:solidFill>
              <a:latin typeface="DM Sans"/>
              <a:ea typeface="DM Sans"/>
              <a:cs typeface="DM Sans"/>
              <a:sym typeface="DM Sans"/>
            </a:endParaRPr>
          </a:p>
          <a:p>
            <a:pPr indent="0" lvl="0" marL="0" marR="0" rtl="0" algn="l">
              <a:lnSpc>
                <a:spcPct val="100000"/>
              </a:lnSpc>
              <a:spcBef>
                <a:spcPts val="0"/>
              </a:spcBef>
              <a:spcAft>
                <a:spcPts val="0"/>
              </a:spcAft>
              <a:buNone/>
            </a:pPr>
            <a:r>
              <a:t/>
            </a:r>
            <a:endParaRPr sz="1900">
              <a:solidFill>
                <a:schemeClr val="dk1"/>
              </a:solidFill>
              <a:latin typeface="DM Sans"/>
              <a:ea typeface="DM Sans"/>
              <a:cs typeface="DM Sans"/>
              <a:sym typeface="DM Sans"/>
            </a:endParaRPr>
          </a:p>
          <a:p>
            <a:pPr indent="-349250" lvl="0" marL="457200" marR="0" rtl="0" algn="l">
              <a:lnSpc>
                <a:spcPct val="100000"/>
              </a:lnSpc>
              <a:spcBef>
                <a:spcPts val="0"/>
              </a:spcBef>
              <a:spcAft>
                <a:spcPts val="0"/>
              </a:spcAft>
              <a:buClr>
                <a:schemeClr val="dk1"/>
              </a:buClr>
              <a:buSzPts val="1900"/>
              <a:buFont typeface="DM Sans"/>
              <a:buChar char="●"/>
            </a:pPr>
            <a:r>
              <a:rPr lang="en-US" sz="1900">
                <a:solidFill>
                  <a:schemeClr val="dk1"/>
                </a:solidFill>
                <a:latin typeface="DM Sans"/>
                <a:ea typeface="DM Sans"/>
                <a:cs typeface="DM Sans"/>
                <a:sym typeface="DM Sans"/>
              </a:rPr>
              <a:t>Citoyenneté et passeports</a:t>
            </a:r>
            <a:endParaRPr sz="1900">
              <a:solidFill>
                <a:schemeClr val="dk1"/>
              </a:solidFill>
              <a:latin typeface="DM Sans"/>
              <a:ea typeface="DM Sans"/>
              <a:cs typeface="DM Sans"/>
              <a:sym typeface="DM Sans"/>
            </a:endParaRPr>
          </a:p>
          <a:p>
            <a:pPr indent="0" lvl="0" marL="0" marR="0" rtl="0" algn="l">
              <a:lnSpc>
                <a:spcPct val="100000"/>
              </a:lnSpc>
              <a:spcBef>
                <a:spcPts val="0"/>
              </a:spcBef>
              <a:spcAft>
                <a:spcPts val="0"/>
              </a:spcAft>
              <a:buNone/>
            </a:pPr>
            <a:r>
              <a:t/>
            </a:r>
            <a:endParaRPr sz="1900">
              <a:solidFill>
                <a:schemeClr val="dk1"/>
              </a:solidFill>
              <a:latin typeface="DM Sans"/>
              <a:ea typeface="DM Sans"/>
              <a:cs typeface="DM Sans"/>
              <a:sym typeface="DM Sans"/>
            </a:endParaRPr>
          </a:p>
          <a:p>
            <a:pPr indent="-349250" lvl="0" marL="457200" marR="0" rtl="0" algn="l">
              <a:lnSpc>
                <a:spcPct val="100000"/>
              </a:lnSpc>
              <a:spcBef>
                <a:spcPts val="0"/>
              </a:spcBef>
              <a:spcAft>
                <a:spcPts val="0"/>
              </a:spcAft>
              <a:buClr>
                <a:schemeClr val="dk1"/>
              </a:buClr>
              <a:buSzPts val="1900"/>
              <a:buFont typeface="DM Sans"/>
              <a:buChar char="●"/>
            </a:pPr>
            <a:r>
              <a:rPr lang="en-US" sz="1900">
                <a:solidFill>
                  <a:schemeClr val="dk1"/>
                </a:solidFill>
                <a:latin typeface="DM Sans"/>
                <a:ea typeface="DM Sans"/>
                <a:cs typeface="DM Sans"/>
                <a:sym typeface="DM Sans"/>
              </a:rPr>
              <a:t>Affaires et commerce international</a:t>
            </a:r>
            <a:endParaRPr sz="1900">
              <a:solidFill>
                <a:schemeClr val="dk1"/>
              </a:solidFill>
              <a:latin typeface="DM Sans"/>
              <a:ea typeface="DM Sans"/>
              <a:cs typeface="DM Sans"/>
              <a:sym typeface="DM Sans"/>
            </a:endParaRPr>
          </a:p>
          <a:p>
            <a:pPr indent="0" lvl="0" marL="0" marR="0" rtl="0" algn="l">
              <a:lnSpc>
                <a:spcPct val="100000"/>
              </a:lnSpc>
              <a:spcBef>
                <a:spcPts val="0"/>
              </a:spcBef>
              <a:spcAft>
                <a:spcPts val="0"/>
              </a:spcAft>
              <a:buNone/>
            </a:pPr>
            <a:r>
              <a:t/>
            </a:r>
            <a:endParaRPr sz="1900">
              <a:solidFill>
                <a:schemeClr val="dk1"/>
              </a:solidFill>
              <a:latin typeface="DM Sans"/>
              <a:ea typeface="DM Sans"/>
              <a:cs typeface="DM Sans"/>
              <a:sym typeface="DM Sans"/>
            </a:endParaRPr>
          </a:p>
          <a:p>
            <a:pPr indent="-349250" lvl="0" marL="457200" marR="0" rtl="0" algn="l">
              <a:lnSpc>
                <a:spcPct val="100000"/>
              </a:lnSpc>
              <a:spcBef>
                <a:spcPts val="0"/>
              </a:spcBef>
              <a:spcAft>
                <a:spcPts val="0"/>
              </a:spcAft>
              <a:buClr>
                <a:schemeClr val="dk1"/>
              </a:buClr>
              <a:buSzPts val="1900"/>
              <a:buFont typeface="DM Sans"/>
              <a:buChar char="●"/>
            </a:pPr>
            <a:r>
              <a:rPr lang="en-US" sz="1900">
                <a:solidFill>
                  <a:schemeClr val="dk1"/>
                </a:solidFill>
                <a:latin typeface="DM Sans"/>
                <a:ea typeface="DM Sans"/>
                <a:cs typeface="DM Sans"/>
                <a:sym typeface="DM Sans"/>
              </a:rPr>
              <a:t>Permis de conduire et autoroutes </a:t>
            </a:r>
            <a:endParaRPr b="0" i="0" sz="1900" u="none" cap="none" strike="noStrike">
              <a:solidFill>
                <a:srgbClr val="000000"/>
              </a:solidFill>
              <a:latin typeface="Calibri"/>
              <a:ea typeface="Calibri"/>
              <a:cs typeface="Calibri"/>
              <a:sym typeface="Calibri"/>
            </a:endParaRPr>
          </a:p>
        </p:txBody>
      </p:sp>
      <p:sp>
        <p:nvSpPr>
          <p:cNvPr id="269" name="Google Shape;269;p31"/>
          <p:cNvSpPr/>
          <p:nvPr/>
        </p:nvSpPr>
        <p:spPr>
          <a:xfrm>
            <a:off x="477775" y="2230800"/>
            <a:ext cx="2454300" cy="4377600"/>
          </a:xfrm>
          <a:prstGeom prst="rect">
            <a:avLst/>
          </a:prstGeom>
          <a:noFill/>
          <a:ln>
            <a:noFill/>
          </a:ln>
        </p:spPr>
        <p:txBody>
          <a:bodyPr anchorCtr="0" anchor="t" bIns="45700" lIns="91425" spcFirstLastPara="1" rIns="91425" wrap="square" tIns="45700">
            <a:noAutofit/>
          </a:bodyPr>
          <a:lstStyle/>
          <a:p>
            <a:pPr indent="-349250" lvl="0" marL="457200" marR="0" rtl="0" algn="l">
              <a:lnSpc>
                <a:spcPct val="100000"/>
              </a:lnSpc>
              <a:spcBef>
                <a:spcPts val="0"/>
              </a:spcBef>
              <a:spcAft>
                <a:spcPts val="0"/>
              </a:spcAft>
              <a:buClr>
                <a:schemeClr val="dk1"/>
              </a:buClr>
              <a:buSzPts val="1900"/>
              <a:buFont typeface="DM Sans"/>
              <a:buChar char="●"/>
            </a:pPr>
            <a:r>
              <a:rPr lang="en-US" sz="1900">
                <a:solidFill>
                  <a:schemeClr val="dk1"/>
                </a:solidFill>
                <a:latin typeface="DM Sans"/>
                <a:ea typeface="DM Sans"/>
                <a:cs typeface="DM Sans"/>
                <a:sym typeface="DM Sans"/>
              </a:rPr>
              <a:t>Hôpitaux et soins de santé</a:t>
            </a:r>
            <a:endParaRPr sz="1900">
              <a:solidFill>
                <a:schemeClr val="dk1"/>
              </a:solidFill>
              <a:latin typeface="DM Sans"/>
              <a:ea typeface="DM Sans"/>
              <a:cs typeface="DM Sans"/>
              <a:sym typeface="DM Sans"/>
            </a:endParaRPr>
          </a:p>
          <a:p>
            <a:pPr indent="0" lvl="0" marL="457200" marR="0" rtl="0" algn="l">
              <a:lnSpc>
                <a:spcPct val="100000"/>
              </a:lnSpc>
              <a:spcBef>
                <a:spcPts val="0"/>
              </a:spcBef>
              <a:spcAft>
                <a:spcPts val="0"/>
              </a:spcAft>
              <a:buNone/>
            </a:pPr>
            <a:r>
              <a:t/>
            </a:r>
            <a:endParaRPr sz="1900">
              <a:solidFill>
                <a:schemeClr val="dk1"/>
              </a:solidFill>
              <a:latin typeface="DM Sans"/>
              <a:ea typeface="DM Sans"/>
              <a:cs typeface="DM Sans"/>
              <a:sym typeface="DM Sans"/>
            </a:endParaRPr>
          </a:p>
          <a:p>
            <a:pPr indent="-349250" lvl="0" marL="457200" marR="0" rtl="0" algn="l">
              <a:lnSpc>
                <a:spcPct val="100000"/>
              </a:lnSpc>
              <a:spcBef>
                <a:spcPts val="0"/>
              </a:spcBef>
              <a:spcAft>
                <a:spcPts val="0"/>
              </a:spcAft>
              <a:buClr>
                <a:schemeClr val="dk1"/>
              </a:buClr>
              <a:buSzPts val="1900"/>
              <a:buFont typeface="DM Sans"/>
              <a:buChar char="●"/>
            </a:pPr>
            <a:r>
              <a:rPr lang="en-US" sz="1900">
                <a:solidFill>
                  <a:schemeClr val="dk1"/>
                </a:solidFill>
                <a:latin typeface="DM Sans"/>
                <a:ea typeface="DM Sans"/>
                <a:cs typeface="DM Sans"/>
                <a:sym typeface="DM Sans"/>
              </a:rPr>
              <a:t>Traitement et distribution de l’eau potable</a:t>
            </a:r>
            <a:endParaRPr sz="1900">
              <a:solidFill>
                <a:schemeClr val="dk1"/>
              </a:solidFill>
              <a:latin typeface="DM Sans"/>
              <a:ea typeface="DM Sans"/>
              <a:cs typeface="DM Sans"/>
              <a:sym typeface="DM Sans"/>
            </a:endParaRPr>
          </a:p>
          <a:p>
            <a:pPr indent="0" lvl="0" marL="457200" marR="0" rtl="0" algn="l">
              <a:lnSpc>
                <a:spcPct val="100000"/>
              </a:lnSpc>
              <a:spcBef>
                <a:spcPts val="0"/>
              </a:spcBef>
              <a:spcAft>
                <a:spcPts val="0"/>
              </a:spcAft>
              <a:buNone/>
            </a:pPr>
            <a:r>
              <a:t/>
            </a:r>
            <a:endParaRPr sz="1900">
              <a:solidFill>
                <a:schemeClr val="dk1"/>
              </a:solidFill>
              <a:latin typeface="DM Sans"/>
              <a:ea typeface="DM Sans"/>
              <a:cs typeface="DM Sans"/>
              <a:sym typeface="DM Sans"/>
            </a:endParaRPr>
          </a:p>
          <a:p>
            <a:pPr indent="-349250" lvl="0" marL="457200" marR="0" rtl="0" algn="l">
              <a:lnSpc>
                <a:spcPct val="100000"/>
              </a:lnSpc>
              <a:spcBef>
                <a:spcPts val="0"/>
              </a:spcBef>
              <a:spcAft>
                <a:spcPts val="0"/>
              </a:spcAft>
              <a:buClr>
                <a:schemeClr val="dk1"/>
              </a:buClr>
              <a:buSzPts val="1900"/>
              <a:buFont typeface="DM Sans"/>
              <a:buChar char="●"/>
            </a:pPr>
            <a:r>
              <a:rPr lang="en-US" sz="1900">
                <a:solidFill>
                  <a:schemeClr val="dk1"/>
                </a:solidFill>
                <a:latin typeface="DM Sans"/>
                <a:ea typeface="DM Sans"/>
                <a:cs typeface="DM Sans"/>
                <a:sym typeface="DM Sans"/>
              </a:rPr>
              <a:t>Défense nationale</a:t>
            </a:r>
            <a:endParaRPr sz="1900">
              <a:solidFill>
                <a:schemeClr val="dk1"/>
              </a:solidFill>
              <a:latin typeface="DM Sans"/>
              <a:ea typeface="DM Sans"/>
              <a:cs typeface="DM Sans"/>
              <a:sym typeface="DM Sans"/>
            </a:endParaRPr>
          </a:p>
          <a:p>
            <a:pPr indent="0" lvl="0" marL="457200" marR="0" rtl="0" algn="l">
              <a:lnSpc>
                <a:spcPct val="100000"/>
              </a:lnSpc>
              <a:spcBef>
                <a:spcPts val="0"/>
              </a:spcBef>
              <a:spcAft>
                <a:spcPts val="0"/>
              </a:spcAft>
              <a:buNone/>
            </a:pPr>
            <a:r>
              <a:t/>
            </a:r>
            <a:endParaRPr sz="1900">
              <a:solidFill>
                <a:schemeClr val="dk1"/>
              </a:solidFill>
              <a:latin typeface="DM Sans"/>
              <a:ea typeface="DM Sans"/>
              <a:cs typeface="DM Sans"/>
              <a:sym typeface="DM Sans"/>
            </a:endParaRPr>
          </a:p>
          <a:p>
            <a:pPr indent="-349250" lvl="0" marL="457200" marR="0" rtl="0" algn="l">
              <a:lnSpc>
                <a:spcPct val="100000"/>
              </a:lnSpc>
              <a:spcBef>
                <a:spcPts val="0"/>
              </a:spcBef>
              <a:spcAft>
                <a:spcPts val="0"/>
              </a:spcAft>
              <a:buClr>
                <a:schemeClr val="dk1"/>
              </a:buClr>
              <a:buSzPts val="1900"/>
              <a:buFont typeface="DM Sans"/>
              <a:buChar char="●"/>
            </a:pPr>
            <a:r>
              <a:rPr lang="en-US" sz="1900">
                <a:solidFill>
                  <a:schemeClr val="dk1"/>
                </a:solidFill>
                <a:latin typeface="DM Sans"/>
                <a:ea typeface="DM Sans"/>
                <a:cs typeface="DM Sans"/>
                <a:sym typeface="DM Sans"/>
              </a:rPr>
              <a:t>Parcs locaux</a:t>
            </a:r>
            <a:br>
              <a:rPr i="0" lang="en-US" sz="1900" u="none" cap="none" strike="noStrike">
                <a:solidFill>
                  <a:schemeClr val="dk1"/>
                </a:solidFill>
                <a:latin typeface="DM Sans"/>
                <a:ea typeface="DM Sans"/>
                <a:cs typeface="DM Sans"/>
                <a:sym typeface="DM Sans"/>
              </a:rPr>
            </a:br>
            <a:endParaRPr sz="1900">
              <a:solidFill>
                <a:schemeClr val="dk1"/>
              </a:solidFill>
              <a:latin typeface="DM Sans"/>
              <a:ea typeface="DM Sans"/>
              <a:cs typeface="DM Sans"/>
              <a:sym typeface="DM Sans"/>
            </a:endParaRPr>
          </a:p>
          <a:p>
            <a:pPr indent="0" lvl="0" marL="0" marR="0" rtl="0" algn="l">
              <a:lnSpc>
                <a:spcPct val="100000"/>
              </a:lnSpc>
              <a:spcBef>
                <a:spcPts val="0"/>
              </a:spcBef>
              <a:spcAft>
                <a:spcPts val="0"/>
              </a:spcAft>
              <a:buNone/>
            </a:pPr>
            <a:r>
              <a:t/>
            </a:r>
            <a:endParaRPr i="0" sz="1900" u="none" cap="none" strike="noStrike">
              <a:solidFill>
                <a:schemeClr val="dk1"/>
              </a:solidFill>
              <a:latin typeface="DM Sans"/>
              <a:ea typeface="DM Sans"/>
              <a:cs typeface="DM Sans"/>
              <a:sym typeface="DM Sans"/>
            </a:endParaRPr>
          </a:p>
          <a:p>
            <a:pPr indent="0" lvl="0" marL="0" rtl="0" algn="l">
              <a:spcBef>
                <a:spcPts val="0"/>
              </a:spcBef>
              <a:spcAft>
                <a:spcPts val="0"/>
              </a:spcAft>
              <a:buNone/>
            </a:pPr>
            <a:r>
              <a:t/>
            </a:r>
            <a:endParaRPr i="0" sz="1900" u="none" cap="none" strike="noStrike">
              <a:solidFill>
                <a:schemeClr val="dk1"/>
              </a:solidFill>
              <a:latin typeface="DM Sans"/>
              <a:ea typeface="DM Sans"/>
              <a:cs typeface="DM Sans"/>
              <a:sym typeface="DM Sans"/>
            </a:endParaRPr>
          </a:p>
        </p:txBody>
      </p:sp>
      <p:sp>
        <p:nvSpPr>
          <p:cNvPr id="270" name="Google Shape;270;p31"/>
          <p:cNvSpPr txBox="1"/>
          <p:nvPr/>
        </p:nvSpPr>
        <p:spPr>
          <a:xfrm>
            <a:off x="337650" y="1342075"/>
            <a:ext cx="8644500" cy="82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900">
                <a:latin typeface="DM Sans"/>
                <a:ea typeface="DM Sans"/>
                <a:cs typeface="DM Sans"/>
                <a:sym typeface="DM Sans"/>
              </a:rPr>
              <a:t>Est-ce la responsabilité du gouvernement fédéral, provincial/territorial ou municipal? </a:t>
            </a:r>
            <a:endParaRPr b="1" sz="1900">
              <a:latin typeface="DM Sans"/>
              <a:ea typeface="DM Sans"/>
              <a:cs typeface="DM Sans"/>
              <a:sym typeface="DM Sans"/>
            </a:endParaRPr>
          </a:p>
        </p:txBody>
      </p:sp>
      <p:sp>
        <p:nvSpPr>
          <p:cNvPr id="271" name="Google Shape;271;p31"/>
          <p:cNvSpPr/>
          <p:nvPr/>
        </p:nvSpPr>
        <p:spPr>
          <a:xfrm>
            <a:off x="5851325" y="2230800"/>
            <a:ext cx="2814900" cy="4377600"/>
          </a:xfrm>
          <a:prstGeom prst="rect">
            <a:avLst/>
          </a:prstGeom>
          <a:noFill/>
          <a:ln>
            <a:noFill/>
          </a:ln>
        </p:spPr>
        <p:txBody>
          <a:bodyPr anchorCtr="0" anchor="t" bIns="45700" lIns="91425" spcFirstLastPara="1" rIns="91425" wrap="square" tIns="45700">
            <a:noAutofit/>
          </a:bodyPr>
          <a:lstStyle/>
          <a:p>
            <a:pPr indent="-349250" lvl="0" marL="457200" rtl="0" algn="l">
              <a:spcBef>
                <a:spcPts val="0"/>
              </a:spcBef>
              <a:spcAft>
                <a:spcPts val="0"/>
              </a:spcAft>
              <a:buClr>
                <a:schemeClr val="dk1"/>
              </a:buClr>
              <a:buSzPts val="1900"/>
              <a:buFont typeface="DM Sans"/>
              <a:buChar char="●"/>
            </a:pPr>
            <a:r>
              <a:rPr lang="en-US" sz="1900">
                <a:solidFill>
                  <a:schemeClr val="dk1"/>
                </a:solidFill>
                <a:latin typeface="DM Sans"/>
                <a:ea typeface="DM Sans"/>
                <a:cs typeface="DM Sans"/>
                <a:sym typeface="DM Sans"/>
              </a:rPr>
              <a:t>Ressources naturelles</a:t>
            </a:r>
            <a:endParaRPr sz="1900">
              <a:solidFill>
                <a:schemeClr val="dk1"/>
              </a:solidFill>
              <a:latin typeface="DM Sans"/>
              <a:ea typeface="DM Sans"/>
              <a:cs typeface="DM Sans"/>
              <a:sym typeface="DM Sans"/>
            </a:endParaRPr>
          </a:p>
          <a:p>
            <a:pPr indent="0" lvl="0" marL="0" rtl="0" algn="l">
              <a:spcBef>
                <a:spcPts val="0"/>
              </a:spcBef>
              <a:spcAft>
                <a:spcPts val="0"/>
              </a:spcAft>
              <a:buNone/>
            </a:pPr>
            <a:r>
              <a:t/>
            </a:r>
            <a:endParaRPr sz="1900">
              <a:solidFill>
                <a:schemeClr val="dk1"/>
              </a:solidFill>
              <a:latin typeface="DM Sans"/>
              <a:ea typeface="DM Sans"/>
              <a:cs typeface="DM Sans"/>
              <a:sym typeface="DM Sans"/>
            </a:endParaRPr>
          </a:p>
          <a:p>
            <a:pPr indent="-349250" lvl="0" marL="457200" rtl="0" algn="l">
              <a:spcBef>
                <a:spcPts val="0"/>
              </a:spcBef>
              <a:spcAft>
                <a:spcPts val="0"/>
              </a:spcAft>
              <a:buClr>
                <a:schemeClr val="dk1"/>
              </a:buClr>
              <a:buSzPts val="1900"/>
              <a:buFont typeface="DM Sans"/>
              <a:buChar char="●"/>
            </a:pPr>
            <a:r>
              <a:rPr lang="en-US" sz="1900">
                <a:solidFill>
                  <a:schemeClr val="dk1"/>
                </a:solidFill>
                <a:latin typeface="DM Sans"/>
                <a:ea typeface="DM Sans"/>
                <a:cs typeface="DM Sans"/>
                <a:sym typeface="DM Sans"/>
              </a:rPr>
              <a:t>Protection contre les incendies</a:t>
            </a:r>
            <a:endParaRPr sz="1900">
              <a:solidFill>
                <a:schemeClr val="dk1"/>
              </a:solidFill>
              <a:latin typeface="DM Sans"/>
              <a:ea typeface="DM Sans"/>
              <a:cs typeface="DM Sans"/>
              <a:sym typeface="DM Sans"/>
            </a:endParaRPr>
          </a:p>
          <a:p>
            <a:pPr indent="0" lvl="0" marL="0" rtl="0" algn="l">
              <a:spcBef>
                <a:spcPts val="0"/>
              </a:spcBef>
              <a:spcAft>
                <a:spcPts val="0"/>
              </a:spcAft>
              <a:buNone/>
            </a:pPr>
            <a:r>
              <a:t/>
            </a:r>
            <a:endParaRPr sz="1900">
              <a:solidFill>
                <a:schemeClr val="dk1"/>
              </a:solidFill>
              <a:latin typeface="DM Sans"/>
              <a:ea typeface="DM Sans"/>
              <a:cs typeface="DM Sans"/>
              <a:sym typeface="DM Sans"/>
            </a:endParaRPr>
          </a:p>
          <a:p>
            <a:pPr indent="-349250" lvl="0" marL="457200" rtl="0" algn="l">
              <a:spcBef>
                <a:spcPts val="0"/>
              </a:spcBef>
              <a:spcAft>
                <a:spcPts val="0"/>
              </a:spcAft>
              <a:buClr>
                <a:schemeClr val="dk1"/>
              </a:buClr>
              <a:buSzPts val="1900"/>
              <a:buFont typeface="DM Sans"/>
              <a:buChar char="●"/>
            </a:pPr>
            <a:r>
              <a:rPr lang="en-US" sz="1900">
                <a:solidFill>
                  <a:schemeClr val="dk1"/>
                </a:solidFill>
                <a:latin typeface="DM Sans"/>
                <a:ea typeface="DM Sans"/>
                <a:cs typeface="DM Sans"/>
                <a:sym typeface="DM Sans"/>
              </a:rPr>
              <a:t>Droit criminel</a:t>
            </a:r>
            <a:endParaRPr sz="1900">
              <a:solidFill>
                <a:schemeClr val="dk1"/>
              </a:solidFill>
              <a:latin typeface="DM Sans"/>
              <a:ea typeface="DM Sans"/>
              <a:cs typeface="DM Sans"/>
              <a:sym typeface="DM Sans"/>
            </a:endParaRPr>
          </a:p>
          <a:p>
            <a:pPr indent="0" lvl="0" marL="0" rtl="0" algn="l">
              <a:spcBef>
                <a:spcPts val="0"/>
              </a:spcBef>
              <a:spcAft>
                <a:spcPts val="0"/>
              </a:spcAft>
              <a:buNone/>
            </a:pPr>
            <a:r>
              <a:t/>
            </a:r>
            <a:endParaRPr sz="1900">
              <a:solidFill>
                <a:schemeClr val="dk1"/>
              </a:solidFill>
              <a:latin typeface="DM Sans"/>
              <a:ea typeface="DM Sans"/>
              <a:cs typeface="DM Sans"/>
              <a:sym typeface="DM Sans"/>
            </a:endParaRPr>
          </a:p>
          <a:p>
            <a:pPr indent="-349250" lvl="0" marL="457200" rtl="0" algn="l">
              <a:spcBef>
                <a:spcPts val="0"/>
              </a:spcBef>
              <a:spcAft>
                <a:spcPts val="0"/>
              </a:spcAft>
              <a:buClr>
                <a:schemeClr val="dk1"/>
              </a:buClr>
              <a:buSzPts val="1900"/>
              <a:buFont typeface="DM Sans"/>
              <a:buChar char="●"/>
            </a:pPr>
            <a:r>
              <a:rPr lang="en-US" sz="1900">
                <a:solidFill>
                  <a:schemeClr val="dk1"/>
                </a:solidFill>
                <a:latin typeface="DM Sans"/>
                <a:ea typeface="DM Sans"/>
                <a:cs typeface="DM Sans"/>
                <a:sym typeface="DM Sans"/>
              </a:rPr>
              <a:t>Entretien des routes</a:t>
            </a:r>
            <a:endParaRPr sz="1900">
              <a:solidFill>
                <a:schemeClr val="dk1"/>
              </a:solidFill>
              <a:latin typeface="DM Sans"/>
              <a:ea typeface="DM Sans"/>
              <a:cs typeface="DM Sans"/>
              <a:sym typeface="DM Sans"/>
            </a:endParaRPr>
          </a:p>
          <a:p>
            <a:pPr indent="0" lvl="0" marL="0" rtl="0" algn="l">
              <a:spcBef>
                <a:spcPts val="0"/>
              </a:spcBef>
              <a:spcAft>
                <a:spcPts val="0"/>
              </a:spcAft>
              <a:buNone/>
            </a:pPr>
            <a:r>
              <a:t/>
            </a:r>
            <a:endParaRPr sz="1900">
              <a:solidFill>
                <a:schemeClr val="dk1"/>
              </a:solidFill>
              <a:latin typeface="DM Sans"/>
              <a:ea typeface="DM Sans"/>
              <a:cs typeface="DM Sans"/>
              <a:sym typeface="DM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2"/>
          <p:cNvSpPr txBox="1"/>
          <p:nvPr>
            <p:ph type="title"/>
          </p:nvPr>
        </p:nvSpPr>
        <p:spPr>
          <a:xfrm>
            <a:off x="236927" y="236361"/>
            <a:ext cx="8190600" cy="8262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400"/>
              <a:buFont typeface="Arial"/>
              <a:buNone/>
            </a:pPr>
            <a:r>
              <a:rPr lang="en-US" sz="3400">
                <a:latin typeface="DM Sans"/>
                <a:ea typeface="DM Sans"/>
                <a:cs typeface="DM Sans"/>
                <a:sym typeface="DM Sans"/>
              </a:rPr>
              <a:t>Réponses</a:t>
            </a:r>
            <a:endParaRPr sz="3400">
              <a:latin typeface="DM Sans"/>
              <a:ea typeface="DM Sans"/>
              <a:cs typeface="DM Sans"/>
              <a:sym typeface="DM Sans"/>
            </a:endParaRPr>
          </a:p>
        </p:txBody>
      </p:sp>
      <p:sp>
        <p:nvSpPr>
          <p:cNvPr id="277" name="Google Shape;277;p32"/>
          <p:cNvSpPr/>
          <p:nvPr/>
        </p:nvSpPr>
        <p:spPr>
          <a:xfrm>
            <a:off x="3298715" y="1471800"/>
            <a:ext cx="2401800" cy="3754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200"/>
              <a:buFont typeface="Arial"/>
              <a:buNone/>
            </a:pPr>
            <a:r>
              <a:rPr b="1" i="0" lang="en-US" sz="1900" u="sng" cap="none" strike="noStrike">
                <a:solidFill>
                  <a:srgbClr val="132435"/>
                </a:solidFill>
                <a:latin typeface="DM Sans"/>
                <a:ea typeface="DM Sans"/>
                <a:cs typeface="DM Sans"/>
                <a:sym typeface="DM Sans"/>
              </a:rPr>
              <a:t>Provincial</a:t>
            </a:r>
            <a:endParaRPr b="1" i="0" sz="1900" u="sng" cap="none" strike="noStrike">
              <a:solidFill>
                <a:srgbClr val="132435"/>
              </a:solidFill>
              <a:latin typeface="DM Sans"/>
              <a:ea typeface="DM Sans"/>
              <a:cs typeface="DM Sans"/>
              <a:sym typeface="DM Sans"/>
            </a:endParaRPr>
          </a:p>
          <a:p>
            <a:pPr indent="0" lvl="0" marL="0" marR="0" rtl="0" algn="l">
              <a:lnSpc>
                <a:spcPct val="100000"/>
              </a:lnSpc>
              <a:spcBef>
                <a:spcPts val="0"/>
              </a:spcBef>
              <a:spcAft>
                <a:spcPts val="0"/>
              </a:spcAft>
              <a:buClr>
                <a:schemeClr val="dk1"/>
              </a:buClr>
              <a:buSzPts val="1000"/>
              <a:buFont typeface="Arial"/>
              <a:buNone/>
            </a:pPr>
            <a:r>
              <a:t/>
            </a:r>
            <a:endParaRPr i="0" sz="1900" u="sng" cap="none" strike="noStrike">
              <a:solidFill>
                <a:schemeClr val="dk1"/>
              </a:solidFill>
              <a:latin typeface="DM Sans"/>
              <a:ea typeface="DM Sans"/>
              <a:cs typeface="DM Sans"/>
              <a:sym typeface="DM Sans"/>
            </a:endParaRPr>
          </a:p>
          <a:p>
            <a:pPr indent="-349250" lvl="0" marL="457200" rtl="0" algn="l">
              <a:spcBef>
                <a:spcPts val="0"/>
              </a:spcBef>
              <a:spcAft>
                <a:spcPts val="0"/>
              </a:spcAft>
              <a:buClr>
                <a:schemeClr val="dk1"/>
              </a:buClr>
              <a:buSzPts val="1900"/>
              <a:buFont typeface="DM Sans"/>
              <a:buChar char="●"/>
            </a:pPr>
            <a:r>
              <a:rPr lang="en-US" sz="1900">
                <a:solidFill>
                  <a:schemeClr val="dk1"/>
                </a:solidFill>
                <a:latin typeface="DM Sans"/>
                <a:ea typeface="DM Sans"/>
                <a:cs typeface="DM Sans"/>
                <a:sym typeface="DM Sans"/>
              </a:rPr>
              <a:t>Éducation</a:t>
            </a:r>
            <a:endParaRPr sz="1900">
              <a:solidFill>
                <a:schemeClr val="dk1"/>
              </a:solidFill>
              <a:latin typeface="DM Sans"/>
              <a:ea typeface="DM Sans"/>
              <a:cs typeface="DM Sans"/>
              <a:sym typeface="DM Sans"/>
            </a:endParaRPr>
          </a:p>
          <a:p>
            <a:pPr indent="0" lvl="0" marL="0" rtl="0" algn="l">
              <a:spcBef>
                <a:spcPts val="0"/>
              </a:spcBef>
              <a:spcAft>
                <a:spcPts val="0"/>
              </a:spcAft>
              <a:buNone/>
            </a:pPr>
            <a:r>
              <a:t/>
            </a:r>
            <a:endParaRPr sz="1900">
              <a:solidFill>
                <a:schemeClr val="dk1"/>
              </a:solidFill>
              <a:latin typeface="DM Sans"/>
              <a:ea typeface="DM Sans"/>
              <a:cs typeface="DM Sans"/>
              <a:sym typeface="DM Sans"/>
            </a:endParaRPr>
          </a:p>
          <a:p>
            <a:pPr indent="-349250" lvl="0" marL="457200" rtl="0" algn="l">
              <a:spcBef>
                <a:spcPts val="0"/>
              </a:spcBef>
              <a:spcAft>
                <a:spcPts val="0"/>
              </a:spcAft>
              <a:buClr>
                <a:schemeClr val="dk1"/>
              </a:buClr>
              <a:buSzPts val="1900"/>
              <a:buFont typeface="DM Sans"/>
              <a:buChar char="●"/>
            </a:pPr>
            <a:r>
              <a:rPr lang="en-US" sz="1900">
                <a:solidFill>
                  <a:schemeClr val="dk1"/>
                </a:solidFill>
                <a:latin typeface="DM Sans"/>
                <a:ea typeface="DM Sans"/>
                <a:cs typeface="DM Sans"/>
                <a:sym typeface="DM Sans"/>
              </a:rPr>
              <a:t>Hôpitaux et soins de santé</a:t>
            </a:r>
            <a:endParaRPr sz="1900">
              <a:solidFill>
                <a:schemeClr val="dk1"/>
              </a:solidFill>
              <a:latin typeface="DM Sans"/>
              <a:ea typeface="DM Sans"/>
              <a:cs typeface="DM Sans"/>
              <a:sym typeface="DM Sans"/>
            </a:endParaRPr>
          </a:p>
          <a:p>
            <a:pPr indent="0" lvl="0" marL="0" rtl="0" algn="l">
              <a:spcBef>
                <a:spcPts val="0"/>
              </a:spcBef>
              <a:spcAft>
                <a:spcPts val="0"/>
              </a:spcAft>
              <a:buNone/>
            </a:pPr>
            <a:r>
              <a:t/>
            </a:r>
            <a:endParaRPr sz="1900">
              <a:solidFill>
                <a:schemeClr val="dk1"/>
              </a:solidFill>
              <a:latin typeface="DM Sans"/>
              <a:ea typeface="DM Sans"/>
              <a:cs typeface="DM Sans"/>
              <a:sym typeface="DM Sans"/>
            </a:endParaRPr>
          </a:p>
          <a:p>
            <a:pPr indent="-349250" lvl="0" marL="457200" rtl="0" algn="l">
              <a:spcBef>
                <a:spcPts val="0"/>
              </a:spcBef>
              <a:spcAft>
                <a:spcPts val="0"/>
              </a:spcAft>
              <a:buClr>
                <a:schemeClr val="dk1"/>
              </a:buClr>
              <a:buSzPts val="1900"/>
              <a:buFont typeface="DM Sans"/>
              <a:buChar char="●"/>
            </a:pPr>
            <a:r>
              <a:rPr lang="en-US" sz="1900">
                <a:solidFill>
                  <a:schemeClr val="dk1"/>
                </a:solidFill>
                <a:latin typeface="DM Sans"/>
                <a:ea typeface="DM Sans"/>
                <a:cs typeface="DM Sans"/>
                <a:sym typeface="DM Sans"/>
              </a:rPr>
              <a:t>Ressources naturelles</a:t>
            </a:r>
            <a:endParaRPr sz="1900">
              <a:solidFill>
                <a:schemeClr val="dk1"/>
              </a:solidFill>
              <a:latin typeface="DM Sans"/>
              <a:ea typeface="DM Sans"/>
              <a:cs typeface="DM Sans"/>
              <a:sym typeface="DM Sans"/>
            </a:endParaRPr>
          </a:p>
          <a:p>
            <a:pPr indent="0" lvl="0" marL="0" rtl="0" algn="l">
              <a:spcBef>
                <a:spcPts val="0"/>
              </a:spcBef>
              <a:spcAft>
                <a:spcPts val="0"/>
              </a:spcAft>
              <a:buNone/>
            </a:pPr>
            <a:r>
              <a:t/>
            </a:r>
            <a:endParaRPr sz="1900">
              <a:solidFill>
                <a:schemeClr val="dk1"/>
              </a:solidFill>
              <a:latin typeface="DM Sans"/>
              <a:ea typeface="DM Sans"/>
              <a:cs typeface="DM Sans"/>
              <a:sym typeface="DM Sans"/>
            </a:endParaRPr>
          </a:p>
          <a:p>
            <a:pPr indent="-349250" lvl="0" marL="457200" rtl="0" algn="l">
              <a:spcBef>
                <a:spcPts val="0"/>
              </a:spcBef>
              <a:spcAft>
                <a:spcPts val="0"/>
              </a:spcAft>
              <a:buClr>
                <a:schemeClr val="dk1"/>
              </a:buClr>
              <a:buSzPts val="1900"/>
              <a:buFont typeface="DM Sans"/>
              <a:buChar char="●"/>
            </a:pPr>
            <a:r>
              <a:rPr lang="en-US" sz="1900">
                <a:solidFill>
                  <a:schemeClr val="dk1"/>
                </a:solidFill>
                <a:latin typeface="DM Sans"/>
                <a:ea typeface="DM Sans"/>
                <a:cs typeface="DM Sans"/>
                <a:sym typeface="DM Sans"/>
              </a:rPr>
              <a:t>Permis de conduire et autoroutes </a:t>
            </a:r>
            <a:endParaRPr sz="1900">
              <a:solidFill>
                <a:schemeClr val="dk1"/>
              </a:solidFill>
              <a:latin typeface="DM Sans"/>
              <a:ea typeface="DM Sans"/>
              <a:cs typeface="DM Sans"/>
              <a:sym typeface="DM Sans"/>
            </a:endParaRPr>
          </a:p>
        </p:txBody>
      </p:sp>
      <p:sp>
        <p:nvSpPr>
          <p:cNvPr id="278" name="Google Shape;278;p32"/>
          <p:cNvSpPr/>
          <p:nvPr/>
        </p:nvSpPr>
        <p:spPr>
          <a:xfrm>
            <a:off x="327988" y="1471800"/>
            <a:ext cx="2511600" cy="4676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200"/>
              <a:buFont typeface="Arial"/>
              <a:buNone/>
            </a:pPr>
            <a:r>
              <a:rPr b="1" lang="en-US" sz="1900" u="sng" cap="none" strike="noStrike">
                <a:solidFill>
                  <a:srgbClr val="132435"/>
                </a:solidFill>
                <a:latin typeface="DM Sans"/>
                <a:ea typeface="DM Sans"/>
                <a:cs typeface="DM Sans"/>
                <a:sym typeface="DM Sans"/>
              </a:rPr>
              <a:t>F</a:t>
            </a:r>
            <a:r>
              <a:rPr b="1" lang="en-US" sz="1900" u="sng">
                <a:solidFill>
                  <a:srgbClr val="132435"/>
                </a:solidFill>
                <a:latin typeface="DM Sans"/>
                <a:ea typeface="DM Sans"/>
                <a:cs typeface="DM Sans"/>
                <a:sym typeface="DM Sans"/>
              </a:rPr>
              <a:t>é</a:t>
            </a:r>
            <a:r>
              <a:rPr b="1" lang="en-US" sz="1900" u="sng" cap="none" strike="noStrike">
                <a:solidFill>
                  <a:srgbClr val="132435"/>
                </a:solidFill>
                <a:latin typeface="DM Sans"/>
                <a:ea typeface="DM Sans"/>
                <a:cs typeface="DM Sans"/>
                <a:sym typeface="DM Sans"/>
              </a:rPr>
              <a:t>deral</a:t>
            </a:r>
            <a:endParaRPr b="1" sz="1900" u="sng" cap="none" strike="noStrike">
              <a:solidFill>
                <a:srgbClr val="132435"/>
              </a:solidFill>
              <a:latin typeface="DM Sans"/>
              <a:ea typeface="DM Sans"/>
              <a:cs typeface="DM Sans"/>
              <a:sym typeface="DM Sans"/>
            </a:endParaRPr>
          </a:p>
          <a:p>
            <a:pPr indent="0" lvl="0" marL="0" marR="0" rtl="0" algn="l">
              <a:lnSpc>
                <a:spcPct val="100000"/>
              </a:lnSpc>
              <a:spcBef>
                <a:spcPts val="0"/>
              </a:spcBef>
              <a:spcAft>
                <a:spcPts val="0"/>
              </a:spcAft>
              <a:buClr>
                <a:schemeClr val="dk1"/>
              </a:buClr>
              <a:buSzPts val="1000"/>
              <a:buFont typeface="Arial"/>
              <a:buNone/>
            </a:pPr>
            <a:r>
              <a:t/>
            </a:r>
            <a:endParaRPr i="0" sz="1900" u="sng" cap="none" strike="noStrike">
              <a:solidFill>
                <a:schemeClr val="dk1"/>
              </a:solidFill>
              <a:latin typeface="DM Sans"/>
              <a:ea typeface="DM Sans"/>
              <a:cs typeface="DM Sans"/>
              <a:sym typeface="DM Sans"/>
            </a:endParaRPr>
          </a:p>
          <a:p>
            <a:pPr indent="-349250" lvl="0" marL="457200" rtl="0" algn="l">
              <a:spcBef>
                <a:spcPts val="0"/>
              </a:spcBef>
              <a:spcAft>
                <a:spcPts val="0"/>
              </a:spcAft>
              <a:buClr>
                <a:schemeClr val="dk1"/>
              </a:buClr>
              <a:buSzPts val="1900"/>
              <a:buFont typeface="DM Sans"/>
              <a:buChar char="●"/>
            </a:pPr>
            <a:r>
              <a:rPr lang="en-US" sz="1900">
                <a:solidFill>
                  <a:schemeClr val="dk1"/>
                </a:solidFill>
                <a:latin typeface="DM Sans"/>
                <a:ea typeface="DM Sans"/>
                <a:cs typeface="DM Sans"/>
                <a:sym typeface="DM Sans"/>
              </a:rPr>
              <a:t>Citoyenneté et passeports</a:t>
            </a:r>
            <a:endParaRPr sz="1900">
              <a:solidFill>
                <a:schemeClr val="dk1"/>
              </a:solidFill>
              <a:latin typeface="DM Sans"/>
              <a:ea typeface="DM Sans"/>
              <a:cs typeface="DM Sans"/>
              <a:sym typeface="DM Sans"/>
            </a:endParaRPr>
          </a:p>
          <a:p>
            <a:pPr indent="0" lvl="0" marL="0" rtl="0" algn="l">
              <a:spcBef>
                <a:spcPts val="0"/>
              </a:spcBef>
              <a:spcAft>
                <a:spcPts val="0"/>
              </a:spcAft>
              <a:buNone/>
            </a:pPr>
            <a:r>
              <a:t/>
            </a:r>
            <a:endParaRPr sz="1900">
              <a:solidFill>
                <a:schemeClr val="dk1"/>
              </a:solidFill>
              <a:latin typeface="DM Sans"/>
              <a:ea typeface="DM Sans"/>
              <a:cs typeface="DM Sans"/>
              <a:sym typeface="DM Sans"/>
            </a:endParaRPr>
          </a:p>
          <a:p>
            <a:pPr indent="-349250" lvl="0" marL="457200" rtl="0" algn="l">
              <a:spcBef>
                <a:spcPts val="0"/>
              </a:spcBef>
              <a:spcAft>
                <a:spcPts val="0"/>
              </a:spcAft>
              <a:buClr>
                <a:schemeClr val="dk1"/>
              </a:buClr>
              <a:buSzPts val="1900"/>
              <a:buFont typeface="DM Sans"/>
              <a:buChar char="●"/>
            </a:pPr>
            <a:r>
              <a:rPr lang="en-US" sz="1900">
                <a:solidFill>
                  <a:schemeClr val="dk1"/>
                </a:solidFill>
                <a:latin typeface="DM Sans"/>
                <a:ea typeface="DM Sans"/>
                <a:cs typeface="DM Sans"/>
                <a:sym typeface="DM Sans"/>
              </a:rPr>
              <a:t>Défense nationale</a:t>
            </a:r>
            <a:br>
              <a:rPr lang="en-US" sz="1900">
                <a:solidFill>
                  <a:schemeClr val="dk1"/>
                </a:solidFill>
                <a:latin typeface="DM Sans"/>
                <a:ea typeface="DM Sans"/>
                <a:cs typeface="DM Sans"/>
                <a:sym typeface="DM Sans"/>
              </a:rPr>
            </a:br>
            <a:endParaRPr sz="1900">
              <a:solidFill>
                <a:schemeClr val="dk1"/>
              </a:solidFill>
              <a:latin typeface="DM Sans"/>
              <a:ea typeface="DM Sans"/>
              <a:cs typeface="DM Sans"/>
              <a:sym typeface="DM Sans"/>
            </a:endParaRPr>
          </a:p>
          <a:p>
            <a:pPr indent="-349250" lvl="0" marL="457200" rtl="0" algn="l">
              <a:spcBef>
                <a:spcPts val="0"/>
              </a:spcBef>
              <a:spcAft>
                <a:spcPts val="0"/>
              </a:spcAft>
              <a:buClr>
                <a:schemeClr val="dk1"/>
              </a:buClr>
              <a:buSzPts val="1900"/>
              <a:buFont typeface="DM Sans"/>
              <a:buChar char="●"/>
            </a:pPr>
            <a:r>
              <a:rPr lang="en-US" sz="1900">
                <a:solidFill>
                  <a:schemeClr val="dk1"/>
                </a:solidFill>
                <a:latin typeface="DM Sans"/>
                <a:ea typeface="DM Sans"/>
                <a:cs typeface="DM Sans"/>
                <a:sym typeface="DM Sans"/>
              </a:rPr>
              <a:t>Droit criminel</a:t>
            </a:r>
            <a:endParaRPr sz="1900">
              <a:solidFill>
                <a:schemeClr val="dk1"/>
              </a:solidFill>
              <a:latin typeface="DM Sans"/>
              <a:ea typeface="DM Sans"/>
              <a:cs typeface="DM Sans"/>
              <a:sym typeface="DM Sans"/>
            </a:endParaRPr>
          </a:p>
          <a:p>
            <a:pPr indent="0" lvl="0" marL="0" rtl="0" algn="l">
              <a:spcBef>
                <a:spcPts val="0"/>
              </a:spcBef>
              <a:spcAft>
                <a:spcPts val="0"/>
              </a:spcAft>
              <a:buNone/>
            </a:pPr>
            <a:r>
              <a:t/>
            </a:r>
            <a:endParaRPr sz="1900">
              <a:solidFill>
                <a:schemeClr val="dk1"/>
              </a:solidFill>
              <a:latin typeface="DM Sans"/>
              <a:ea typeface="DM Sans"/>
              <a:cs typeface="DM Sans"/>
              <a:sym typeface="DM Sans"/>
            </a:endParaRPr>
          </a:p>
          <a:p>
            <a:pPr indent="-349250" lvl="0" marL="457200" rtl="0" algn="l">
              <a:spcBef>
                <a:spcPts val="0"/>
              </a:spcBef>
              <a:spcAft>
                <a:spcPts val="0"/>
              </a:spcAft>
              <a:buClr>
                <a:schemeClr val="dk1"/>
              </a:buClr>
              <a:buSzPts val="1900"/>
              <a:buFont typeface="DM Sans"/>
              <a:buChar char="●"/>
            </a:pPr>
            <a:r>
              <a:rPr lang="en-US" sz="1900">
                <a:solidFill>
                  <a:schemeClr val="dk1"/>
                </a:solidFill>
                <a:latin typeface="DM Sans"/>
                <a:ea typeface="DM Sans"/>
                <a:cs typeface="DM Sans"/>
                <a:sym typeface="DM Sans"/>
              </a:rPr>
              <a:t>Affaires et commerce international</a:t>
            </a:r>
            <a:endParaRPr sz="1900">
              <a:solidFill>
                <a:schemeClr val="dk1"/>
              </a:solidFill>
              <a:latin typeface="DM Sans"/>
              <a:ea typeface="DM Sans"/>
              <a:cs typeface="DM Sans"/>
              <a:sym typeface="DM Sans"/>
            </a:endParaRPr>
          </a:p>
        </p:txBody>
      </p:sp>
      <p:sp>
        <p:nvSpPr>
          <p:cNvPr id="279" name="Google Shape;279;p32"/>
          <p:cNvSpPr/>
          <p:nvPr/>
        </p:nvSpPr>
        <p:spPr>
          <a:xfrm>
            <a:off x="5958213" y="1471800"/>
            <a:ext cx="2857800" cy="3594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US" sz="1900" u="sng" cap="none" strike="noStrike">
                <a:solidFill>
                  <a:srgbClr val="132435"/>
                </a:solidFill>
                <a:latin typeface="DM Sans"/>
                <a:ea typeface="DM Sans"/>
                <a:cs typeface="DM Sans"/>
                <a:sym typeface="DM Sans"/>
              </a:rPr>
              <a:t>Municipal</a:t>
            </a:r>
            <a:endParaRPr b="1" i="0" sz="1900" u="none" cap="none" strike="noStrike">
              <a:solidFill>
                <a:srgbClr val="132435"/>
              </a:solidFill>
              <a:latin typeface="DM Sans"/>
              <a:ea typeface="DM Sans"/>
              <a:cs typeface="DM Sans"/>
              <a:sym typeface="DM Sans"/>
            </a:endParaRPr>
          </a:p>
          <a:p>
            <a:pPr indent="0" lvl="0" marL="0" marR="0" rtl="0" algn="l">
              <a:lnSpc>
                <a:spcPct val="100000"/>
              </a:lnSpc>
              <a:spcBef>
                <a:spcPts val="0"/>
              </a:spcBef>
              <a:spcAft>
                <a:spcPts val="0"/>
              </a:spcAft>
              <a:buNone/>
            </a:pPr>
            <a:r>
              <a:t/>
            </a:r>
            <a:endParaRPr i="0" sz="1900" u="sng" cap="none" strike="noStrike">
              <a:solidFill>
                <a:schemeClr val="dk1"/>
              </a:solidFill>
              <a:latin typeface="DM Sans"/>
              <a:ea typeface="DM Sans"/>
              <a:cs typeface="DM Sans"/>
              <a:sym typeface="DM Sans"/>
            </a:endParaRPr>
          </a:p>
          <a:p>
            <a:pPr indent="-349250" lvl="0" marL="457200" rtl="0" algn="l">
              <a:spcBef>
                <a:spcPts val="0"/>
              </a:spcBef>
              <a:spcAft>
                <a:spcPts val="0"/>
              </a:spcAft>
              <a:buClr>
                <a:schemeClr val="dk1"/>
              </a:buClr>
              <a:buSzPts val="1900"/>
              <a:buFont typeface="DM Sans"/>
              <a:buChar char="●"/>
            </a:pPr>
            <a:r>
              <a:rPr lang="en-US" sz="1900">
                <a:solidFill>
                  <a:schemeClr val="dk1"/>
                </a:solidFill>
                <a:latin typeface="DM Sans"/>
                <a:ea typeface="DM Sans"/>
                <a:cs typeface="DM Sans"/>
                <a:sym typeface="DM Sans"/>
              </a:rPr>
              <a:t>Traitement et distribution de l’eau potable</a:t>
            </a:r>
            <a:endParaRPr sz="1900">
              <a:solidFill>
                <a:schemeClr val="dk1"/>
              </a:solidFill>
              <a:latin typeface="DM Sans"/>
              <a:ea typeface="DM Sans"/>
              <a:cs typeface="DM Sans"/>
              <a:sym typeface="DM Sans"/>
            </a:endParaRPr>
          </a:p>
          <a:p>
            <a:pPr indent="0" lvl="0" marL="0" rtl="0" algn="l">
              <a:spcBef>
                <a:spcPts val="0"/>
              </a:spcBef>
              <a:spcAft>
                <a:spcPts val="0"/>
              </a:spcAft>
              <a:buNone/>
            </a:pPr>
            <a:r>
              <a:t/>
            </a:r>
            <a:endParaRPr sz="1900">
              <a:solidFill>
                <a:schemeClr val="dk1"/>
              </a:solidFill>
              <a:latin typeface="DM Sans"/>
              <a:ea typeface="DM Sans"/>
              <a:cs typeface="DM Sans"/>
              <a:sym typeface="DM Sans"/>
            </a:endParaRPr>
          </a:p>
          <a:p>
            <a:pPr indent="-349250" lvl="0" marL="457200" rtl="0" algn="l">
              <a:spcBef>
                <a:spcPts val="0"/>
              </a:spcBef>
              <a:spcAft>
                <a:spcPts val="0"/>
              </a:spcAft>
              <a:buClr>
                <a:schemeClr val="dk1"/>
              </a:buClr>
              <a:buSzPts val="1900"/>
              <a:buFont typeface="DM Sans"/>
              <a:buChar char="●"/>
            </a:pPr>
            <a:r>
              <a:rPr lang="en-US" sz="1900">
                <a:solidFill>
                  <a:schemeClr val="dk1"/>
                </a:solidFill>
                <a:latin typeface="DM Sans"/>
                <a:ea typeface="DM Sans"/>
                <a:cs typeface="DM Sans"/>
                <a:sym typeface="DM Sans"/>
              </a:rPr>
              <a:t>Parcs locaux</a:t>
            </a:r>
            <a:endParaRPr sz="1900">
              <a:solidFill>
                <a:schemeClr val="dk1"/>
              </a:solidFill>
              <a:latin typeface="DM Sans"/>
              <a:ea typeface="DM Sans"/>
              <a:cs typeface="DM Sans"/>
              <a:sym typeface="DM Sans"/>
            </a:endParaRPr>
          </a:p>
          <a:p>
            <a:pPr indent="0" lvl="0" marL="0" rtl="0" algn="l">
              <a:spcBef>
                <a:spcPts val="0"/>
              </a:spcBef>
              <a:spcAft>
                <a:spcPts val="0"/>
              </a:spcAft>
              <a:buNone/>
            </a:pPr>
            <a:r>
              <a:t/>
            </a:r>
            <a:endParaRPr sz="1900">
              <a:solidFill>
                <a:schemeClr val="dk1"/>
              </a:solidFill>
              <a:latin typeface="DM Sans"/>
              <a:ea typeface="DM Sans"/>
              <a:cs typeface="DM Sans"/>
              <a:sym typeface="DM Sans"/>
            </a:endParaRPr>
          </a:p>
          <a:p>
            <a:pPr indent="-349250" lvl="0" marL="457200" rtl="0" algn="l">
              <a:spcBef>
                <a:spcPts val="0"/>
              </a:spcBef>
              <a:spcAft>
                <a:spcPts val="0"/>
              </a:spcAft>
              <a:buClr>
                <a:schemeClr val="dk1"/>
              </a:buClr>
              <a:buSzPts val="1900"/>
              <a:buFont typeface="DM Sans"/>
              <a:buChar char="●"/>
            </a:pPr>
            <a:r>
              <a:rPr lang="en-US" sz="1900">
                <a:solidFill>
                  <a:schemeClr val="dk1"/>
                </a:solidFill>
                <a:latin typeface="DM Sans"/>
                <a:ea typeface="DM Sans"/>
                <a:cs typeface="DM Sans"/>
                <a:sym typeface="DM Sans"/>
              </a:rPr>
              <a:t>Entretien des routes</a:t>
            </a:r>
            <a:endParaRPr sz="1900">
              <a:solidFill>
                <a:schemeClr val="dk1"/>
              </a:solidFill>
              <a:latin typeface="DM Sans"/>
              <a:ea typeface="DM Sans"/>
              <a:cs typeface="DM Sans"/>
              <a:sym typeface="DM Sans"/>
            </a:endParaRPr>
          </a:p>
          <a:p>
            <a:pPr indent="0" lvl="0" marL="457200" rtl="0" algn="l">
              <a:spcBef>
                <a:spcPts val="0"/>
              </a:spcBef>
              <a:spcAft>
                <a:spcPts val="0"/>
              </a:spcAft>
              <a:buNone/>
            </a:pPr>
            <a:r>
              <a:t/>
            </a:r>
            <a:endParaRPr sz="1900">
              <a:solidFill>
                <a:schemeClr val="dk1"/>
              </a:solidFill>
              <a:latin typeface="DM Sans"/>
              <a:ea typeface="DM Sans"/>
              <a:cs typeface="DM Sans"/>
              <a:sym typeface="DM Sans"/>
            </a:endParaRPr>
          </a:p>
          <a:p>
            <a:pPr indent="-349250" lvl="0" marL="457200" rtl="0" algn="l">
              <a:spcBef>
                <a:spcPts val="0"/>
              </a:spcBef>
              <a:spcAft>
                <a:spcPts val="0"/>
              </a:spcAft>
              <a:buClr>
                <a:schemeClr val="dk1"/>
              </a:buClr>
              <a:buSzPts val="1900"/>
              <a:buFont typeface="DM Sans"/>
              <a:buChar char="●"/>
            </a:pPr>
            <a:r>
              <a:rPr lang="en-US" sz="1900">
                <a:solidFill>
                  <a:schemeClr val="dk1"/>
                </a:solidFill>
                <a:latin typeface="DM Sans"/>
                <a:ea typeface="DM Sans"/>
                <a:cs typeface="DM Sans"/>
                <a:sym typeface="DM Sans"/>
              </a:rPr>
              <a:t>Protection contre les incendies</a:t>
            </a:r>
            <a:endParaRPr sz="1900">
              <a:solidFill>
                <a:schemeClr val="dk1"/>
              </a:solidFill>
              <a:latin typeface="DM Sans"/>
              <a:ea typeface="DM Sans"/>
              <a:cs typeface="DM Sans"/>
              <a:sym typeface="DM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9"/>
          <p:cNvSpPr txBox="1"/>
          <p:nvPr>
            <p:ph idx="1" type="body"/>
          </p:nvPr>
        </p:nvSpPr>
        <p:spPr>
          <a:xfrm>
            <a:off x="119625" y="1419200"/>
            <a:ext cx="8363100" cy="618600"/>
          </a:xfrm>
          <a:prstGeom prst="rect">
            <a:avLst/>
          </a:prstGeom>
          <a:noFill/>
          <a:ln>
            <a:noFill/>
          </a:ln>
        </p:spPr>
        <p:txBody>
          <a:bodyPr anchorCtr="0" anchor="t" bIns="45700" lIns="91425" spcFirstLastPara="1" rIns="91425" wrap="square" tIns="45700">
            <a:noAutofit/>
          </a:bodyPr>
          <a:lstStyle/>
          <a:p>
            <a:pPr indent="0" lvl="0" marL="228600" rtl="0" algn="l">
              <a:lnSpc>
                <a:spcPct val="100000"/>
              </a:lnSpc>
              <a:spcBef>
                <a:spcPts val="0"/>
              </a:spcBef>
              <a:spcAft>
                <a:spcPts val="0"/>
              </a:spcAft>
              <a:buClr>
                <a:schemeClr val="dk1"/>
              </a:buClr>
              <a:buSzPts val="1100"/>
              <a:buFont typeface="Arial"/>
              <a:buNone/>
            </a:pPr>
            <a:r>
              <a:rPr b="1" lang="en-US" sz="2000">
                <a:solidFill>
                  <a:schemeClr val="dk1"/>
                </a:solidFill>
                <a:latin typeface="DM Sans"/>
                <a:ea typeface="DM Sans"/>
                <a:cs typeface="DM Sans"/>
                <a:sym typeface="DM Sans"/>
              </a:rPr>
              <a:t>Quel est le type de gouvernement au Canada?</a:t>
            </a:r>
            <a:endParaRPr b="1" sz="2200">
              <a:solidFill>
                <a:schemeClr val="dk1"/>
              </a:solidFill>
              <a:latin typeface="DM Sans"/>
              <a:ea typeface="DM Sans"/>
              <a:cs typeface="DM Sans"/>
              <a:sym typeface="DM Sans"/>
            </a:endParaRPr>
          </a:p>
          <a:p>
            <a:pPr indent="0" lvl="0" marL="0" rtl="0" algn="l">
              <a:lnSpc>
                <a:spcPct val="100000"/>
              </a:lnSpc>
              <a:spcBef>
                <a:spcPts val="0"/>
              </a:spcBef>
              <a:spcAft>
                <a:spcPts val="0"/>
              </a:spcAft>
              <a:buNone/>
            </a:pPr>
            <a:r>
              <a:rPr lang="en-US" sz="2200">
                <a:solidFill>
                  <a:schemeClr val="lt1"/>
                </a:solidFill>
                <a:latin typeface="Oswald"/>
                <a:ea typeface="Oswald"/>
                <a:cs typeface="Oswald"/>
                <a:sym typeface="Oswald"/>
              </a:rPr>
              <a:t>A</a:t>
            </a:r>
            <a:endParaRPr sz="2400">
              <a:solidFill>
                <a:srgbClr val="000000"/>
              </a:solidFill>
              <a:latin typeface="Calibri"/>
              <a:ea typeface="Calibri"/>
              <a:cs typeface="Calibri"/>
              <a:sym typeface="Calibri"/>
            </a:endParaRPr>
          </a:p>
        </p:txBody>
      </p:sp>
      <p:sp>
        <p:nvSpPr>
          <p:cNvPr id="120" name="Google Shape;120;p19"/>
          <p:cNvSpPr/>
          <p:nvPr/>
        </p:nvSpPr>
        <p:spPr>
          <a:xfrm>
            <a:off x="266816" y="398628"/>
            <a:ext cx="5570100" cy="61859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3800"/>
              <a:buFont typeface="Arial"/>
              <a:buNone/>
            </a:pPr>
            <a:r>
              <a:rPr b="1" lang="en-US" sz="3400">
                <a:solidFill>
                  <a:schemeClr val="lt1"/>
                </a:solidFill>
                <a:latin typeface="DM Sans"/>
                <a:ea typeface="DM Sans"/>
                <a:cs typeface="DM Sans"/>
                <a:sym typeface="DM Sans"/>
              </a:rPr>
              <a:t>Question</a:t>
            </a:r>
            <a:endParaRPr i="0" sz="3400" u="none" cap="none" strike="noStrike">
              <a:solidFill>
                <a:schemeClr val="lt1"/>
              </a:solidFill>
              <a:latin typeface="DM Sans"/>
              <a:ea typeface="DM Sans"/>
              <a:cs typeface="DM Sans"/>
              <a:sym typeface="DM Sans"/>
            </a:endParaRPr>
          </a:p>
        </p:txBody>
      </p:sp>
      <p:sp>
        <p:nvSpPr>
          <p:cNvPr id="121" name="Google Shape;121;p19"/>
          <p:cNvSpPr/>
          <p:nvPr/>
        </p:nvSpPr>
        <p:spPr>
          <a:xfrm>
            <a:off x="1216600" y="2190875"/>
            <a:ext cx="709500" cy="618600"/>
          </a:xfrm>
          <a:prstGeom prst="star12">
            <a:avLst>
              <a:gd fmla="val 37500"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2200">
                <a:solidFill>
                  <a:schemeClr val="lt1"/>
                </a:solidFill>
                <a:latin typeface="Oswald"/>
                <a:ea typeface="Oswald"/>
                <a:cs typeface="Oswald"/>
                <a:sym typeface="Oswald"/>
              </a:rPr>
              <a:t>A</a:t>
            </a:r>
            <a:endParaRPr sz="2200">
              <a:solidFill>
                <a:schemeClr val="lt1"/>
              </a:solidFill>
              <a:highlight>
                <a:srgbClr val="1C4587"/>
              </a:highlight>
              <a:latin typeface="Oswald"/>
              <a:ea typeface="Oswald"/>
              <a:cs typeface="Oswald"/>
              <a:sym typeface="Oswald"/>
            </a:endParaRPr>
          </a:p>
        </p:txBody>
      </p:sp>
      <p:sp>
        <p:nvSpPr>
          <p:cNvPr id="122" name="Google Shape;122;p19"/>
          <p:cNvSpPr/>
          <p:nvPr/>
        </p:nvSpPr>
        <p:spPr>
          <a:xfrm>
            <a:off x="1216600" y="3069613"/>
            <a:ext cx="709500" cy="618600"/>
          </a:xfrm>
          <a:prstGeom prst="star12">
            <a:avLst>
              <a:gd fmla="val 37500"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2200">
                <a:solidFill>
                  <a:schemeClr val="lt1"/>
                </a:solidFill>
                <a:latin typeface="Oswald"/>
                <a:ea typeface="Oswald"/>
                <a:cs typeface="Oswald"/>
                <a:sym typeface="Oswald"/>
              </a:rPr>
              <a:t>B</a:t>
            </a:r>
            <a:endParaRPr sz="2200">
              <a:solidFill>
                <a:schemeClr val="lt1"/>
              </a:solidFill>
              <a:highlight>
                <a:srgbClr val="1C4587"/>
              </a:highlight>
              <a:latin typeface="Oswald"/>
              <a:ea typeface="Oswald"/>
              <a:cs typeface="Oswald"/>
              <a:sym typeface="Oswald"/>
            </a:endParaRPr>
          </a:p>
        </p:txBody>
      </p:sp>
      <p:sp>
        <p:nvSpPr>
          <p:cNvPr id="123" name="Google Shape;123;p19"/>
          <p:cNvSpPr/>
          <p:nvPr/>
        </p:nvSpPr>
        <p:spPr>
          <a:xfrm>
            <a:off x="1216600" y="3948338"/>
            <a:ext cx="709500" cy="670500"/>
          </a:xfrm>
          <a:prstGeom prst="star12">
            <a:avLst>
              <a:gd fmla="val 37500"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2200">
                <a:solidFill>
                  <a:schemeClr val="lt1"/>
                </a:solidFill>
                <a:latin typeface="Oswald"/>
                <a:ea typeface="Oswald"/>
                <a:cs typeface="Oswald"/>
                <a:sym typeface="Oswald"/>
              </a:rPr>
              <a:t>C</a:t>
            </a:r>
            <a:endParaRPr sz="2200">
              <a:solidFill>
                <a:schemeClr val="lt1"/>
              </a:solidFill>
              <a:latin typeface="Oswald"/>
              <a:ea typeface="Oswald"/>
              <a:cs typeface="Oswald"/>
              <a:sym typeface="Oswald"/>
            </a:endParaRPr>
          </a:p>
        </p:txBody>
      </p:sp>
      <p:sp>
        <p:nvSpPr>
          <p:cNvPr id="124" name="Google Shape;124;p19"/>
          <p:cNvSpPr/>
          <p:nvPr/>
        </p:nvSpPr>
        <p:spPr>
          <a:xfrm>
            <a:off x="1216600" y="4878975"/>
            <a:ext cx="709500" cy="670500"/>
          </a:xfrm>
          <a:prstGeom prst="star12">
            <a:avLst>
              <a:gd fmla="val 37500"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2200">
                <a:solidFill>
                  <a:schemeClr val="lt1"/>
                </a:solidFill>
                <a:latin typeface="Oswald"/>
                <a:ea typeface="Oswald"/>
                <a:cs typeface="Oswald"/>
                <a:sym typeface="Oswald"/>
              </a:rPr>
              <a:t>D</a:t>
            </a:r>
            <a:endParaRPr sz="2200">
              <a:solidFill>
                <a:schemeClr val="lt1"/>
              </a:solidFill>
              <a:latin typeface="Oswald"/>
              <a:ea typeface="Oswald"/>
              <a:cs typeface="Oswald"/>
              <a:sym typeface="Oswald"/>
            </a:endParaRPr>
          </a:p>
        </p:txBody>
      </p:sp>
      <p:sp>
        <p:nvSpPr>
          <p:cNvPr id="125" name="Google Shape;125;p19"/>
          <p:cNvSpPr txBox="1"/>
          <p:nvPr/>
        </p:nvSpPr>
        <p:spPr>
          <a:xfrm>
            <a:off x="2128550" y="2187500"/>
            <a:ext cx="3213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2000">
                <a:solidFill>
                  <a:schemeClr val="dk1"/>
                </a:solidFill>
                <a:latin typeface="DM Sans"/>
                <a:ea typeface="DM Sans"/>
                <a:cs typeface="DM Sans"/>
                <a:sym typeface="DM Sans"/>
              </a:rPr>
              <a:t>État fédéral</a:t>
            </a:r>
            <a:endParaRPr sz="2200">
              <a:latin typeface="DM Sans"/>
              <a:ea typeface="DM Sans"/>
              <a:cs typeface="DM Sans"/>
              <a:sym typeface="DM Sans"/>
            </a:endParaRPr>
          </a:p>
        </p:txBody>
      </p:sp>
      <p:sp>
        <p:nvSpPr>
          <p:cNvPr id="126" name="Google Shape;126;p19"/>
          <p:cNvSpPr txBox="1"/>
          <p:nvPr/>
        </p:nvSpPr>
        <p:spPr>
          <a:xfrm>
            <a:off x="2128550" y="3167400"/>
            <a:ext cx="3826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2000">
                <a:solidFill>
                  <a:schemeClr val="dk1"/>
                </a:solidFill>
                <a:latin typeface="DM Sans"/>
                <a:ea typeface="DM Sans"/>
                <a:cs typeface="DM Sans"/>
                <a:sym typeface="DM Sans"/>
              </a:rPr>
              <a:t>Démocratie parlementaire</a:t>
            </a:r>
            <a:endParaRPr sz="2200">
              <a:latin typeface="DM Sans"/>
              <a:ea typeface="DM Sans"/>
              <a:cs typeface="DM Sans"/>
              <a:sym typeface="DM Sans"/>
            </a:endParaRPr>
          </a:p>
        </p:txBody>
      </p:sp>
      <p:sp>
        <p:nvSpPr>
          <p:cNvPr id="127" name="Google Shape;127;p19"/>
          <p:cNvSpPr txBox="1"/>
          <p:nvPr/>
        </p:nvSpPr>
        <p:spPr>
          <a:xfrm>
            <a:off x="2075625" y="4056775"/>
            <a:ext cx="3651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2000">
                <a:solidFill>
                  <a:schemeClr val="dk1"/>
                </a:solidFill>
                <a:latin typeface="DM Sans"/>
                <a:ea typeface="DM Sans"/>
                <a:cs typeface="DM Sans"/>
                <a:sym typeface="DM Sans"/>
              </a:rPr>
              <a:t>Monarchie constitutionnelle</a:t>
            </a:r>
            <a:endParaRPr sz="2200">
              <a:latin typeface="DM Sans"/>
              <a:ea typeface="DM Sans"/>
              <a:cs typeface="DM Sans"/>
              <a:sym typeface="DM Sans"/>
            </a:endParaRPr>
          </a:p>
        </p:txBody>
      </p:sp>
      <p:sp>
        <p:nvSpPr>
          <p:cNvPr id="128" name="Google Shape;128;p19"/>
          <p:cNvSpPr txBox="1"/>
          <p:nvPr/>
        </p:nvSpPr>
        <p:spPr>
          <a:xfrm>
            <a:off x="2128550" y="4946150"/>
            <a:ext cx="3515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2000">
                <a:solidFill>
                  <a:schemeClr val="dk1"/>
                </a:solidFill>
                <a:latin typeface="DM Sans"/>
                <a:ea typeface="DM Sans"/>
                <a:cs typeface="DM Sans"/>
                <a:sym typeface="DM Sans"/>
              </a:rPr>
              <a:t>Toutes ces réponses</a:t>
            </a:r>
            <a:endParaRPr sz="2200">
              <a:latin typeface="DM Sans"/>
              <a:ea typeface="DM Sans"/>
              <a:cs typeface="DM Sans"/>
              <a:sym typeface="DM Sans"/>
            </a:endParaRPr>
          </a:p>
        </p:txBody>
      </p:sp>
      <p:pic>
        <p:nvPicPr>
          <p:cNvPr id="129" name="Google Shape;129;p19"/>
          <p:cNvPicPr preferRelativeResize="0"/>
          <p:nvPr/>
        </p:nvPicPr>
        <p:blipFill rotWithShape="1">
          <a:blip r:embed="rId3">
            <a:alphaModFix/>
          </a:blip>
          <a:srcRect b="0" l="0" r="0" t="0"/>
          <a:stretch/>
        </p:blipFill>
        <p:spPr>
          <a:xfrm>
            <a:off x="6521500" y="2258500"/>
            <a:ext cx="2022225" cy="2748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0"/>
          <p:cNvSpPr txBox="1"/>
          <p:nvPr>
            <p:ph idx="1" type="body"/>
          </p:nvPr>
        </p:nvSpPr>
        <p:spPr>
          <a:xfrm>
            <a:off x="209325" y="1419200"/>
            <a:ext cx="8572500" cy="618600"/>
          </a:xfrm>
          <a:prstGeom prst="rect">
            <a:avLst/>
          </a:prstGeom>
          <a:noFill/>
          <a:ln>
            <a:noFill/>
          </a:ln>
        </p:spPr>
        <p:txBody>
          <a:bodyPr anchorCtr="0" anchor="t" bIns="45700" lIns="91425" spcFirstLastPara="1" rIns="91425" wrap="square" tIns="45700">
            <a:noAutofit/>
          </a:bodyPr>
          <a:lstStyle/>
          <a:p>
            <a:pPr indent="0" lvl="0" marL="228600" rtl="0" algn="l">
              <a:lnSpc>
                <a:spcPct val="100000"/>
              </a:lnSpc>
              <a:spcBef>
                <a:spcPts val="0"/>
              </a:spcBef>
              <a:spcAft>
                <a:spcPts val="0"/>
              </a:spcAft>
              <a:buClr>
                <a:schemeClr val="dk1"/>
              </a:buClr>
              <a:buSzPts val="1100"/>
              <a:buFont typeface="Arial"/>
              <a:buNone/>
            </a:pPr>
            <a:r>
              <a:rPr b="1" lang="en-US" sz="2000">
                <a:solidFill>
                  <a:schemeClr val="dk1"/>
                </a:solidFill>
                <a:latin typeface="DM Sans"/>
                <a:ea typeface="DM Sans"/>
                <a:cs typeface="DM Sans"/>
                <a:sym typeface="DM Sans"/>
              </a:rPr>
              <a:t>Quel est le type de gouvernement au Canada?</a:t>
            </a:r>
            <a:endParaRPr b="1" sz="2200">
              <a:solidFill>
                <a:schemeClr val="dk1"/>
              </a:solidFill>
              <a:latin typeface="DM Sans"/>
              <a:ea typeface="DM Sans"/>
              <a:cs typeface="DM Sans"/>
              <a:sym typeface="DM Sans"/>
            </a:endParaRPr>
          </a:p>
          <a:p>
            <a:pPr indent="0" lvl="0" marL="0" rtl="0" algn="l">
              <a:lnSpc>
                <a:spcPct val="100000"/>
              </a:lnSpc>
              <a:spcBef>
                <a:spcPts val="0"/>
              </a:spcBef>
              <a:spcAft>
                <a:spcPts val="0"/>
              </a:spcAft>
              <a:buClr>
                <a:schemeClr val="dk1"/>
              </a:buClr>
              <a:buSzPts val="1100"/>
              <a:buFont typeface="Arial"/>
              <a:buNone/>
            </a:pPr>
            <a:r>
              <a:rPr lang="en-US" sz="2200">
                <a:solidFill>
                  <a:schemeClr val="lt1"/>
                </a:solidFill>
                <a:latin typeface="Oswald"/>
                <a:ea typeface="Oswald"/>
                <a:cs typeface="Oswald"/>
                <a:sym typeface="Oswald"/>
              </a:rPr>
              <a:t>A</a:t>
            </a:r>
            <a:endParaRPr sz="2400">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rPr lang="en-US" sz="2200">
                <a:solidFill>
                  <a:schemeClr val="lt1"/>
                </a:solidFill>
                <a:latin typeface="Oswald"/>
                <a:ea typeface="Oswald"/>
                <a:cs typeface="Oswald"/>
                <a:sym typeface="Oswald"/>
              </a:rPr>
              <a:t>B</a:t>
            </a:r>
            <a:endParaRPr sz="2200">
              <a:solidFill>
                <a:schemeClr val="lt1"/>
              </a:solidFill>
              <a:highlight>
                <a:srgbClr val="1C4587"/>
              </a:highlight>
              <a:latin typeface="Oswald"/>
              <a:ea typeface="Oswald"/>
              <a:cs typeface="Oswald"/>
              <a:sym typeface="Oswald"/>
            </a:endParaRPr>
          </a:p>
          <a:p>
            <a:pPr indent="0" lvl="0" marL="0" rtl="0" algn="l">
              <a:lnSpc>
                <a:spcPct val="100000"/>
              </a:lnSpc>
              <a:spcBef>
                <a:spcPts val="0"/>
              </a:spcBef>
              <a:spcAft>
                <a:spcPts val="0"/>
              </a:spcAft>
              <a:buNone/>
            </a:pPr>
            <a:r>
              <a:t/>
            </a:r>
            <a:endParaRPr sz="2200">
              <a:solidFill>
                <a:schemeClr val="lt1"/>
              </a:solidFill>
              <a:highlight>
                <a:srgbClr val="1C4587"/>
              </a:highlight>
              <a:latin typeface="Oswald"/>
              <a:ea typeface="Oswald"/>
              <a:cs typeface="Oswald"/>
              <a:sym typeface="Oswald"/>
            </a:endParaRPr>
          </a:p>
          <a:p>
            <a:pPr indent="-50800" lvl="0" marL="228600" rtl="0" algn="l">
              <a:lnSpc>
                <a:spcPct val="107142"/>
              </a:lnSpc>
              <a:spcBef>
                <a:spcPts val="1800"/>
              </a:spcBef>
              <a:spcAft>
                <a:spcPts val="0"/>
              </a:spcAft>
              <a:buClr>
                <a:srgbClr val="3F3F3F"/>
              </a:buClr>
              <a:buSzPts val="2800"/>
              <a:buNone/>
            </a:pPr>
            <a:r>
              <a:t/>
            </a:r>
            <a:endParaRPr sz="2400">
              <a:solidFill>
                <a:srgbClr val="000000"/>
              </a:solidFill>
              <a:latin typeface="Calibri"/>
              <a:ea typeface="Calibri"/>
              <a:cs typeface="Calibri"/>
              <a:sym typeface="Calibri"/>
            </a:endParaRPr>
          </a:p>
        </p:txBody>
      </p:sp>
      <p:sp>
        <p:nvSpPr>
          <p:cNvPr id="135" name="Google Shape;135;p20"/>
          <p:cNvSpPr/>
          <p:nvPr/>
        </p:nvSpPr>
        <p:spPr>
          <a:xfrm>
            <a:off x="1161925" y="2126125"/>
            <a:ext cx="709500" cy="670500"/>
          </a:xfrm>
          <a:prstGeom prst="star12">
            <a:avLst>
              <a:gd fmla="val 37500"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2200">
                <a:solidFill>
                  <a:schemeClr val="lt1"/>
                </a:solidFill>
                <a:latin typeface="Oswald"/>
                <a:ea typeface="Oswald"/>
                <a:cs typeface="Oswald"/>
                <a:sym typeface="Oswald"/>
              </a:rPr>
              <a:t>D</a:t>
            </a:r>
            <a:endParaRPr sz="2200">
              <a:solidFill>
                <a:schemeClr val="lt1"/>
              </a:solidFill>
              <a:latin typeface="Oswald"/>
              <a:ea typeface="Oswald"/>
              <a:cs typeface="Oswald"/>
              <a:sym typeface="Oswald"/>
            </a:endParaRPr>
          </a:p>
        </p:txBody>
      </p:sp>
      <p:sp>
        <p:nvSpPr>
          <p:cNvPr id="136" name="Google Shape;136;p20"/>
          <p:cNvSpPr txBox="1"/>
          <p:nvPr/>
        </p:nvSpPr>
        <p:spPr>
          <a:xfrm>
            <a:off x="2246088" y="2273425"/>
            <a:ext cx="3515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US" sz="2000">
                <a:solidFill>
                  <a:schemeClr val="dk1"/>
                </a:solidFill>
                <a:latin typeface="DM Sans"/>
                <a:ea typeface="DM Sans"/>
                <a:cs typeface="DM Sans"/>
                <a:sym typeface="DM Sans"/>
              </a:rPr>
              <a:t>Toutes ces réponses</a:t>
            </a:r>
            <a:endParaRPr b="1" sz="2200">
              <a:latin typeface="DM Sans"/>
              <a:ea typeface="DM Sans"/>
              <a:cs typeface="DM Sans"/>
              <a:sym typeface="DM Sans"/>
            </a:endParaRPr>
          </a:p>
        </p:txBody>
      </p:sp>
      <p:graphicFrame>
        <p:nvGraphicFramePr>
          <p:cNvPr id="137" name="Google Shape;137;p20"/>
          <p:cNvGraphicFramePr/>
          <p:nvPr/>
        </p:nvGraphicFramePr>
        <p:xfrm>
          <a:off x="363475" y="3182975"/>
          <a:ext cx="3000000" cy="3000000"/>
        </p:xfrm>
        <a:graphic>
          <a:graphicData uri="http://schemas.openxmlformats.org/drawingml/2006/table">
            <a:tbl>
              <a:tblPr>
                <a:noFill/>
                <a:tableStyleId>{403DB528-F002-465A-80E1-EA859B8FF82B}</a:tableStyleId>
              </a:tblPr>
              <a:tblGrid>
                <a:gridCol w="2287150"/>
                <a:gridCol w="6129875"/>
              </a:tblGrid>
              <a:tr h="636450">
                <a:tc>
                  <a:txBody>
                    <a:bodyPr/>
                    <a:lstStyle/>
                    <a:p>
                      <a:pPr indent="0" lvl="0" marL="0" rtl="0" algn="l">
                        <a:spcBef>
                          <a:spcPts val="0"/>
                        </a:spcBef>
                        <a:spcAft>
                          <a:spcPts val="0"/>
                        </a:spcAft>
                        <a:buClr>
                          <a:schemeClr val="dk1"/>
                        </a:buClr>
                        <a:buSzPts val="1100"/>
                        <a:buFont typeface="Arial"/>
                        <a:buNone/>
                      </a:pPr>
                      <a:r>
                        <a:rPr b="1" lang="en-US" sz="1900">
                          <a:solidFill>
                            <a:schemeClr val="dk1"/>
                          </a:solidFill>
                          <a:latin typeface="DM Sans"/>
                          <a:ea typeface="DM Sans"/>
                          <a:cs typeface="DM Sans"/>
                          <a:sym typeface="DM Sans"/>
                        </a:rPr>
                        <a:t>État fédéral</a:t>
                      </a:r>
                      <a:endParaRPr b="1" sz="1800">
                        <a:latin typeface="DM Sans"/>
                        <a:ea typeface="DM Sans"/>
                        <a:cs typeface="DM Sans"/>
                        <a:sym typeface="DM Sans"/>
                      </a:endParaRPr>
                    </a:p>
                  </a:txBody>
                  <a:tcPr marT="91425" marB="91425" marR="91425" marL="9142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US" sz="1900">
                          <a:solidFill>
                            <a:schemeClr val="dk1"/>
                          </a:solidFill>
                          <a:latin typeface="DM Sans"/>
                          <a:ea typeface="DM Sans"/>
                          <a:cs typeface="DM Sans"/>
                          <a:sym typeface="DM Sans"/>
                        </a:rPr>
                        <a:t>Nous avons un gouvernement central (fédéral) et des gouvernements municipaux (provinciaux/territoriaux)</a:t>
                      </a:r>
                      <a:endParaRPr sz="1800">
                        <a:latin typeface="DM Sans"/>
                        <a:ea typeface="DM Sans"/>
                        <a:cs typeface="DM Sans"/>
                        <a:sym typeface="DM Sans"/>
                      </a:endParaRPr>
                    </a:p>
                  </a:txBody>
                  <a:tcPr marT="91425" marB="91425" marR="91425" marL="9142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r h="875125">
                <a:tc>
                  <a:txBody>
                    <a:bodyPr/>
                    <a:lstStyle/>
                    <a:p>
                      <a:pPr indent="0" lvl="0" marL="0" rtl="0" algn="l">
                        <a:spcBef>
                          <a:spcPts val="0"/>
                        </a:spcBef>
                        <a:spcAft>
                          <a:spcPts val="0"/>
                        </a:spcAft>
                        <a:buClr>
                          <a:schemeClr val="dk1"/>
                        </a:buClr>
                        <a:buSzPts val="1100"/>
                        <a:buFont typeface="Arial"/>
                        <a:buNone/>
                      </a:pPr>
                      <a:r>
                        <a:rPr b="1" lang="en-US" sz="1900">
                          <a:solidFill>
                            <a:schemeClr val="dk1"/>
                          </a:solidFill>
                          <a:latin typeface="DM Sans"/>
                          <a:ea typeface="DM Sans"/>
                          <a:cs typeface="DM Sans"/>
                          <a:sym typeface="DM Sans"/>
                        </a:rPr>
                        <a:t>Démocratie parlementaire</a:t>
                      </a:r>
                      <a:endParaRPr b="1" sz="1900">
                        <a:solidFill>
                          <a:schemeClr val="dk1"/>
                        </a:solidFill>
                        <a:latin typeface="DM Sans"/>
                        <a:ea typeface="DM Sans"/>
                        <a:cs typeface="DM Sans"/>
                        <a:sym typeface="DM Sans"/>
                      </a:endParaRPr>
                    </a:p>
                    <a:p>
                      <a:pPr indent="0" lvl="0" marL="0" rtl="0" algn="l">
                        <a:spcBef>
                          <a:spcPts val="0"/>
                        </a:spcBef>
                        <a:spcAft>
                          <a:spcPts val="0"/>
                        </a:spcAft>
                        <a:buNone/>
                      </a:pPr>
                      <a:r>
                        <a:t/>
                      </a:r>
                      <a:endParaRPr b="1" sz="1800">
                        <a:latin typeface="DM Sans"/>
                        <a:ea typeface="DM Sans"/>
                        <a:cs typeface="DM Sans"/>
                        <a:sym typeface="DM Sans"/>
                      </a:endParaRPr>
                    </a:p>
                  </a:txBody>
                  <a:tcPr marT="91425" marB="91425" marR="91425" marL="9142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US" sz="1900">
                          <a:solidFill>
                            <a:schemeClr val="dk1"/>
                          </a:solidFill>
                          <a:latin typeface="DM Sans"/>
                          <a:ea typeface="DM Sans"/>
                          <a:cs typeface="DM Sans"/>
                          <a:sym typeface="DM Sans"/>
                        </a:rPr>
                        <a:t>Les député.e.s élu.e.s nous représentent au Parlement fédéral et dans les assemblées législatives provinciales. Le parti politique avec le plus de représentant.e.s élu.e.s forme le gouvernement.</a:t>
                      </a:r>
                      <a:endParaRPr sz="1800">
                        <a:latin typeface="DM Sans"/>
                        <a:ea typeface="DM Sans"/>
                        <a:cs typeface="DM Sans"/>
                        <a:sym typeface="DM Sans"/>
                      </a:endParaRPr>
                    </a:p>
                  </a:txBody>
                  <a:tcPr marT="91425" marB="91425" marR="91425" marL="9142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r h="592875">
                <a:tc>
                  <a:txBody>
                    <a:bodyPr/>
                    <a:lstStyle/>
                    <a:p>
                      <a:pPr indent="0" lvl="0" marL="0" rtl="0" algn="l">
                        <a:spcBef>
                          <a:spcPts val="0"/>
                        </a:spcBef>
                        <a:spcAft>
                          <a:spcPts val="0"/>
                        </a:spcAft>
                        <a:buClr>
                          <a:schemeClr val="dk1"/>
                        </a:buClr>
                        <a:buSzPts val="1100"/>
                        <a:buFont typeface="Arial"/>
                        <a:buNone/>
                      </a:pPr>
                      <a:r>
                        <a:rPr b="1" lang="en-US" sz="1900">
                          <a:solidFill>
                            <a:schemeClr val="dk1"/>
                          </a:solidFill>
                          <a:latin typeface="DM Sans"/>
                          <a:ea typeface="DM Sans"/>
                          <a:cs typeface="DM Sans"/>
                          <a:sym typeface="DM Sans"/>
                        </a:rPr>
                        <a:t>Monarchie constitutionnelle</a:t>
                      </a:r>
                      <a:endParaRPr b="1" sz="1800">
                        <a:latin typeface="DM Sans"/>
                        <a:ea typeface="DM Sans"/>
                        <a:cs typeface="DM Sans"/>
                        <a:sym typeface="DM Sans"/>
                      </a:endParaRPr>
                    </a:p>
                  </a:txBody>
                  <a:tcPr marT="91425" marB="91425" marR="91425" marL="9142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l">
                        <a:spcBef>
                          <a:spcPts val="0"/>
                        </a:spcBef>
                        <a:spcAft>
                          <a:spcPts val="0"/>
                        </a:spcAft>
                        <a:buNone/>
                      </a:pPr>
                      <a:r>
                        <a:rPr lang="en-US" sz="1900">
                          <a:solidFill>
                            <a:schemeClr val="dk1"/>
                          </a:solidFill>
                          <a:latin typeface="DM Sans"/>
                          <a:ea typeface="DM Sans"/>
                          <a:cs typeface="DM Sans"/>
                          <a:sym typeface="DM Sans"/>
                        </a:rPr>
                        <a:t>En tant que roi du Canada, le roi Charles III est notre chef d'État. Notre constitution limite les pouvoirs exécutifs du monarque.</a:t>
                      </a:r>
                      <a:endParaRPr sz="1800">
                        <a:latin typeface="DM Sans"/>
                        <a:ea typeface="DM Sans"/>
                        <a:cs typeface="DM Sans"/>
                        <a:sym typeface="DM Sans"/>
                      </a:endParaRPr>
                    </a:p>
                  </a:txBody>
                  <a:tcPr marT="91425" marB="91425" marR="91425" marL="91425">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bl>
          </a:graphicData>
        </a:graphic>
      </p:graphicFrame>
      <p:sp>
        <p:nvSpPr>
          <p:cNvPr id="138" name="Google Shape;138;p20"/>
          <p:cNvSpPr txBox="1"/>
          <p:nvPr/>
        </p:nvSpPr>
        <p:spPr>
          <a:xfrm>
            <a:off x="3439750" y="2859300"/>
            <a:ext cx="290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39" name="Google Shape;139;p20"/>
          <p:cNvSpPr/>
          <p:nvPr/>
        </p:nvSpPr>
        <p:spPr>
          <a:xfrm>
            <a:off x="266816" y="398628"/>
            <a:ext cx="5570100" cy="618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3800"/>
              <a:buFont typeface="Arial"/>
              <a:buNone/>
            </a:pPr>
            <a:r>
              <a:rPr b="1" lang="en-US" sz="3400">
                <a:solidFill>
                  <a:schemeClr val="lt1"/>
                </a:solidFill>
                <a:latin typeface="DM Sans"/>
                <a:ea typeface="DM Sans"/>
                <a:cs typeface="DM Sans"/>
                <a:sym typeface="DM Sans"/>
              </a:rPr>
              <a:t>Réponse</a:t>
            </a:r>
            <a:endParaRPr i="0" sz="3400" u="none" cap="none" strike="noStrike">
              <a:solidFill>
                <a:schemeClr val="lt1"/>
              </a:solidFill>
              <a:latin typeface="DM Sans"/>
              <a:ea typeface="DM Sans"/>
              <a:cs typeface="DM Sans"/>
              <a:sym typeface="DM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1"/>
          <p:cNvSpPr txBox="1"/>
          <p:nvPr/>
        </p:nvSpPr>
        <p:spPr>
          <a:xfrm>
            <a:off x="209325" y="1419200"/>
            <a:ext cx="8732100" cy="523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2000">
                <a:solidFill>
                  <a:schemeClr val="dk1"/>
                </a:solidFill>
                <a:latin typeface="DM Sans"/>
                <a:ea typeface="DM Sans"/>
                <a:cs typeface="DM Sans"/>
                <a:sym typeface="DM Sans"/>
              </a:rPr>
              <a:t>Lequel des choix suivants </a:t>
            </a:r>
            <a:r>
              <a:rPr b="1" i="1" lang="en-US" sz="2000">
                <a:solidFill>
                  <a:schemeClr val="dk1"/>
                </a:solidFill>
                <a:latin typeface="DM Sans"/>
                <a:ea typeface="DM Sans"/>
                <a:cs typeface="DM Sans"/>
                <a:sym typeface="DM Sans"/>
              </a:rPr>
              <a:t>n'est pas</a:t>
            </a:r>
            <a:r>
              <a:rPr b="1" lang="en-US" sz="2000">
                <a:solidFill>
                  <a:schemeClr val="dk1"/>
                </a:solidFill>
                <a:latin typeface="DM Sans"/>
                <a:ea typeface="DM Sans"/>
                <a:cs typeface="DM Sans"/>
                <a:sym typeface="DM Sans"/>
              </a:rPr>
              <a:t> un niveau de gouvernement au Canada?</a:t>
            </a:r>
            <a:endParaRPr sz="2200">
              <a:solidFill>
                <a:srgbClr val="000000"/>
              </a:solidFill>
              <a:latin typeface="DM Sans"/>
              <a:ea typeface="DM Sans"/>
              <a:cs typeface="DM Sans"/>
              <a:sym typeface="DM Sans"/>
            </a:endParaRPr>
          </a:p>
          <a:p>
            <a:pPr indent="0" lvl="0" marL="0" rtl="0" algn="l">
              <a:spcBef>
                <a:spcPts val="0"/>
              </a:spcBef>
              <a:spcAft>
                <a:spcPts val="0"/>
              </a:spcAft>
              <a:buNone/>
            </a:pPr>
            <a:r>
              <a:t/>
            </a:r>
            <a:endParaRPr sz="2400">
              <a:latin typeface="Calibri"/>
              <a:ea typeface="Calibri"/>
              <a:cs typeface="Calibri"/>
              <a:sym typeface="Calibri"/>
            </a:endParaRPr>
          </a:p>
        </p:txBody>
      </p:sp>
      <p:sp>
        <p:nvSpPr>
          <p:cNvPr id="145" name="Google Shape;145;p21"/>
          <p:cNvSpPr/>
          <p:nvPr/>
        </p:nvSpPr>
        <p:spPr>
          <a:xfrm>
            <a:off x="1061250" y="2164450"/>
            <a:ext cx="709500" cy="618600"/>
          </a:xfrm>
          <a:prstGeom prst="star12">
            <a:avLst>
              <a:gd fmla="val 37500"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2200">
                <a:solidFill>
                  <a:srgbClr val="FFFFFF"/>
                </a:solidFill>
                <a:latin typeface="Oswald"/>
                <a:ea typeface="Oswald"/>
                <a:cs typeface="Oswald"/>
                <a:sym typeface="Oswald"/>
              </a:rPr>
              <a:t>A</a:t>
            </a:r>
            <a:endParaRPr sz="2200">
              <a:solidFill>
                <a:srgbClr val="FFFFFF"/>
              </a:solidFill>
              <a:highlight>
                <a:srgbClr val="1C4587"/>
              </a:highlight>
              <a:latin typeface="Oswald"/>
              <a:ea typeface="Oswald"/>
              <a:cs typeface="Oswald"/>
              <a:sym typeface="Oswald"/>
            </a:endParaRPr>
          </a:p>
        </p:txBody>
      </p:sp>
      <p:sp>
        <p:nvSpPr>
          <p:cNvPr id="146" name="Google Shape;146;p21"/>
          <p:cNvSpPr/>
          <p:nvPr/>
        </p:nvSpPr>
        <p:spPr>
          <a:xfrm>
            <a:off x="1061250" y="3085450"/>
            <a:ext cx="709500" cy="618600"/>
          </a:xfrm>
          <a:prstGeom prst="star12">
            <a:avLst>
              <a:gd fmla="val 37500"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2200">
                <a:solidFill>
                  <a:srgbClr val="FFFFFF"/>
                </a:solidFill>
                <a:latin typeface="Oswald"/>
                <a:ea typeface="Oswald"/>
                <a:cs typeface="Oswald"/>
                <a:sym typeface="Oswald"/>
              </a:rPr>
              <a:t>B</a:t>
            </a:r>
            <a:endParaRPr sz="2200">
              <a:solidFill>
                <a:srgbClr val="FFFFFF"/>
              </a:solidFill>
              <a:highlight>
                <a:srgbClr val="1C4587"/>
              </a:highlight>
              <a:latin typeface="Oswald"/>
              <a:ea typeface="Oswald"/>
              <a:cs typeface="Oswald"/>
              <a:sym typeface="Oswald"/>
            </a:endParaRPr>
          </a:p>
        </p:txBody>
      </p:sp>
      <p:sp>
        <p:nvSpPr>
          <p:cNvPr id="147" name="Google Shape;147;p21"/>
          <p:cNvSpPr/>
          <p:nvPr/>
        </p:nvSpPr>
        <p:spPr>
          <a:xfrm>
            <a:off x="1061250" y="3939500"/>
            <a:ext cx="709500" cy="670500"/>
          </a:xfrm>
          <a:prstGeom prst="star12">
            <a:avLst>
              <a:gd fmla="val 37500"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2200">
                <a:solidFill>
                  <a:srgbClr val="FFFFFF"/>
                </a:solidFill>
                <a:latin typeface="Oswald"/>
                <a:ea typeface="Oswald"/>
                <a:cs typeface="Oswald"/>
                <a:sym typeface="Oswald"/>
              </a:rPr>
              <a:t>C</a:t>
            </a:r>
            <a:endParaRPr sz="2200">
              <a:solidFill>
                <a:srgbClr val="FFFFFF"/>
              </a:solidFill>
              <a:latin typeface="Oswald"/>
              <a:ea typeface="Oswald"/>
              <a:cs typeface="Oswald"/>
              <a:sym typeface="Oswald"/>
            </a:endParaRPr>
          </a:p>
        </p:txBody>
      </p:sp>
      <p:sp>
        <p:nvSpPr>
          <p:cNvPr id="148" name="Google Shape;148;p21"/>
          <p:cNvSpPr/>
          <p:nvPr/>
        </p:nvSpPr>
        <p:spPr>
          <a:xfrm>
            <a:off x="1061250" y="4845450"/>
            <a:ext cx="709500" cy="670500"/>
          </a:xfrm>
          <a:prstGeom prst="star12">
            <a:avLst>
              <a:gd fmla="val 37500"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2200">
                <a:solidFill>
                  <a:srgbClr val="FFFFFF"/>
                </a:solidFill>
                <a:latin typeface="Oswald"/>
                <a:ea typeface="Oswald"/>
                <a:cs typeface="Oswald"/>
                <a:sym typeface="Oswald"/>
              </a:rPr>
              <a:t>D</a:t>
            </a:r>
            <a:endParaRPr sz="2200">
              <a:solidFill>
                <a:srgbClr val="FFFFFF"/>
              </a:solidFill>
              <a:latin typeface="Oswald"/>
              <a:ea typeface="Oswald"/>
              <a:cs typeface="Oswald"/>
              <a:sym typeface="Oswald"/>
            </a:endParaRPr>
          </a:p>
        </p:txBody>
      </p:sp>
      <p:sp>
        <p:nvSpPr>
          <p:cNvPr id="149" name="Google Shape;149;p21"/>
          <p:cNvSpPr txBox="1"/>
          <p:nvPr/>
        </p:nvSpPr>
        <p:spPr>
          <a:xfrm>
            <a:off x="2028725" y="2261525"/>
            <a:ext cx="3213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2000">
                <a:solidFill>
                  <a:schemeClr val="dk1"/>
                </a:solidFill>
                <a:latin typeface="DM Sans"/>
                <a:ea typeface="DM Sans"/>
                <a:cs typeface="DM Sans"/>
                <a:sym typeface="DM Sans"/>
              </a:rPr>
              <a:t>Fédéral</a:t>
            </a:r>
            <a:endParaRPr sz="2200">
              <a:latin typeface="DM Sans"/>
              <a:ea typeface="DM Sans"/>
              <a:cs typeface="DM Sans"/>
              <a:sym typeface="DM Sans"/>
            </a:endParaRPr>
          </a:p>
        </p:txBody>
      </p:sp>
      <p:sp>
        <p:nvSpPr>
          <p:cNvPr id="150" name="Google Shape;150;p21"/>
          <p:cNvSpPr txBox="1"/>
          <p:nvPr/>
        </p:nvSpPr>
        <p:spPr>
          <a:xfrm>
            <a:off x="2058075" y="3085450"/>
            <a:ext cx="3826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latin typeface="DM Sans"/>
                <a:ea typeface="DM Sans"/>
                <a:cs typeface="DM Sans"/>
                <a:sym typeface="DM Sans"/>
              </a:rPr>
              <a:t>Municipal</a:t>
            </a:r>
            <a:endParaRPr sz="2200">
              <a:latin typeface="DM Sans"/>
              <a:ea typeface="DM Sans"/>
              <a:cs typeface="DM Sans"/>
              <a:sym typeface="DM Sans"/>
            </a:endParaRPr>
          </a:p>
        </p:txBody>
      </p:sp>
      <p:sp>
        <p:nvSpPr>
          <p:cNvPr id="151" name="Google Shape;151;p21"/>
          <p:cNvSpPr txBox="1"/>
          <p:nvPr/>
        </p:nvSpPr>
        <p:spPr>
          <a:xfrm>
            <a:off x="2028725" y="4918175"/>
            <a:ext cx="4498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2000">
                <a:solidFill>
                  <a:schemeClr val="dk1"/>
                </a:solidFill>
                <a:latin typeface="DM Sans"/>
                <a:ea typeface="DM Sans"/>
                <a:cs typeface="DM Sans"/>
                <a:sym typeface="DM Sans"/>
              </a:rPr>
              <a:t>Étatique</a:t>
            </a:r>
            <a:endParaRPr sz="2200">
              <a:latin typeface="DM Sans"/>
              <a:ea typeface="DM Sans"/>
              <a:cs typeface="DM Sans"/>
              <a:sym typeface="DM Sans"/>
            </a:endParaRPr>
          </a:p>
        </p:txBody>
      </p:sp>
      <p:sp>
        <p:nvSpPr>
          <p:cNvPr id="152" name="Google Shape;152;p21"/>
          <p:cNvSpPr txBox="1"/>
          <p:nvPr/>
        </p:nvSpPr>
        <p:spPr>
          <a:xfrm>
            <a:off x="2028725" y="4029025"/>
            <a:ext cx="44982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latin typeface="DM Sans"/>
                <a:ea typeface="DM Sans"/>
                <a:cs typeface="DM Sans"/>
                <a:sym typeface="DM Sans"/>
              </a:rPr>
              <a:t>Provincial</a:t>
            </a:r>
            <a:endParaRPr sz="2200">
              <a:latin typeface="DM Sans"/>
              <a:ea typeface="DM Sans"/>
              <a:cs typeface="DM Sans"/>
              <a:sym typeface="DM Sans"/>
            </a:endParaRPr>
          </a:p>
        </p:txBody>
      </p:sp>
      <p:pic>
        <p:nvPicPr>
          <p:cNvPr id="153" name="Google Shape;153;p21"/>
          <p:cNvPicPr preferRelativeResize="0"/>
          <p:nvPr/>
        </p:nvPicPr>
        <p:blipFill>
          <a:blip r:embed="rId3">
            <a:alphaModFix/>
          </a:blip>
          <a:stretch>
            <a:fillRect/>
          </a:stretch>
        </p:blipFill>
        <p:spPr>
          <a:xfrm>
            <a:off x="4889250" y="2164450"/>
            <a:ext cx="3213899" cy="3213899"/>
          </a:xfrm>
          <a:prstGeom prst="rect">
            <a:avLst/>
          </a:prstGeom>
          <a:noFill/>
          <a:ln>
            <a:noFill/>
          </a:ln>
        </p:spPr>
      </p:pic>
      <p:sp>
        <p:nvSpPr>
          <p:cNvPr id="154" name="Google Shape;154;p21"/>
          <p:cNvSpPr/>
          <p:nvPr/>
        </p:nvSpPr>
        <p:spPr>
          <a:xfrm>
            <a:off x="266816" y="398628"/>
            <a:ext cx="5570100" cy="618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3800"/>
              <a:buFont typeface="Arial"/>
              <a:buNone/>
            </a:pPr>
            <a:r>
              <a:rPr b="1" lang="en-US" sz="3400">
                <a:solidFill>
                  <a:schemeClr val="lt1"/>
                </a:solidFill>
                <a:latin typeface="DM Sans"/>
                <a:ea typeface="DM Sans"/>
                <a:cs typeface="DM Sans"/>
                <a:sym typeface="DM Sans"/>
              </a:rPr>
              <a:t>Question</a:t>
            </a:r>
            <a:endParaRPr i="0" sz="3400" u="none" cap="none" strike="noStrike">
              <a:solidFill>
                <a:schemeClr val="lt1"/>
              </a:solidFill>
              <a:latin typeface="DM Sans"/>
              <a:ea typeface="DM Sans"/>
              <a:cs typeface="DM Sans"/>
              <a:sym typeface="DM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2"/>
          <p:cNvSpPr/>
          <p:nvPr/>
        </p:nvSpPr>
        <p:spPr>
          <a:xfrm>
            <a:off x="5488825" y="4535300"/>
            <a:ext cx="3588300" cy="2272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2"/>
          <p:cNvSpPr txBox="1"/>
          <p:nvPr/>
        </p:nvSpPr>
        <p:spPr>
          <a:xfrm>
            <a:off x="338925" y="1449075"/>
            <a:ext cx="8672100" cy="51834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US" sz="2200">
                <a:solidFill>
                  <a:schemeClr val="dk1"/>
                </a:solidFill>
                <a:latin typeface="DM Sans"/>
                <a:ea typeface="DM Sans"/>
                <a:cs typeface="DM Sans"/>
                <a:sym typeface="DM Sans"/>
              </a:rPr>
              <a:t>Lequel des choix suivants n'est pas un niveau de gouvernement au Canada?</a:t>
            </a:r>
            <a:endParaRPr sz="2200">
              <a:solidFill>
                <a:srgbClr val="000000"/>
              </a:solidFill>
              <a:latin typeface="DM Sans"/>
              <a:ea typeface="DM Sans"/>
              <a:cs typeface="DM Sans"/>
              <a:sym typeface="DM Sans"/>
            </a:endParaRPr>
          </a:p>
          <a:p>
            <a:pPr indent="0" lvl="0" marL="0" rtl="0" algn="l">
              <a:lnSpc>
                <a:spcPct val="100000"/>
              </a:lnSpc>
              <a:spcBef>
                <a:spcPts val="0"/>
              </a:spcBef>
              <a:spcAft>
                <a:spcPts val="0"/>
              </a:spcAft>
              <a:buNone/>
            </a:pPr>
            <a:r>
              <a:t/>
            </a:r>
            <a:endParaRPr sz="2100">
              <a:solidFill>
                <a:srgbClr val="FFFFFF"/>
              </a:solidFill>
              <a:highlight>
                <a:srgbClr val="1C4587"/>
              </a:highlight>
              <a:latin typeface="Oswald"/>
              <a:ea typeface="Oswald"/>
              <a:cs typeface="Oswald"/>
              <a:sym typeface="Oswald"/>
            </a:endParaRPr>
          </a:p>
          <a:p>
            <a:pPr indent="0" lvl="0" marL="0" rtl="0" algn="l">
              <a:lnSpc>
                <a:spcPct val="100000"/>
              </a:lnSpc>
              <a:spcBef>
                <a:spcPts val="1000"/>
              </a:spcBef>
              <a:spcAft>
                <a:spcPts val="0"/>
              </a:spcAft>
              <a:buNone/>
            </a:pPr>
            <a:r>
              <a:t/>
            </a:r>
            <a:endParaRPr sz="2100">
              <a:solidFill>
                <a:srgbClr val="FFFFFF"/>
              </a:solidFill>
              <a:highlight>
                <a:srgbClr val="1C4587"/>
              </a:highlight>
              <a:latin typeface="Oswald"/>
              <a:ea typeface="Oswald"/>
              <a:cs typeface="Oswald"/>
              <a:sym typeface="Oswald"/>
            </a:endParaRPr>
          </a:p>
          <a:p>
            <a:pPr indent="0" lvl="0" marL="0" rtl="0" algn="l">
              <a:spcBef>
                <a:spcPts val="1000"/>
              </a:spcBef>
              <a:spcAft>
                <a:spcPts val="0"/>
              </a:spcAft>
              <a:buNone/>
            </a:pPr>
            <a:r>
              <a:rPr lang="en-US" sz="2200">
                <a:solidFill>
                  <a:schemeClr val="dk1"/>
                </a:solidFill>
                <a:highlight>
                  <a:schemeClr val="lt1"/>
                </a:highlight>
                <a:latin typeface="DM Sans"/>
                <a:ea typeface="DM Sans"/>
                <a:cs typeface="DM Sans"/>
                <a:sym typeface="DM Sans"/>
              </a:rPr>
              <a:t>Les principaux niveaux de gouvernement au Canada sont :</a:t>
            </a:r>
            <a:endParaRPr sz="2200">
              <a:solidFill>
                <a:srgbClr val="000000"/>
              </a:solidFill>
              <a:highlight>
                <a:srgbClr val="FFFFFF"/>
              </a:highlight>
              <a:latin typeface="DM Sans"/>
              <a:ea typeface="DM Sans"/>
              <a:cs typeface="DM Sans"/>
              <a:sym typeface="DM Sans"/>
            </a:endParaRPr>
          </a:p>
          <a:p>
            <a:pPr indent="-368300" lvl="0" marL="457200" rtl="0" algn="l">
              <a:spcBef>
                <a:spcPts val="1000"/>
              </a:spcBef>
              <a:spcAft>
                <a:spcPts val="0"/>
              </a:spcAft>
              <a:buClr>
                <a:srgbClr val="000000"/>
              </a:buClr>
              <a:buSzPts val="2200"/>
              <a:buFont typeface="DM Sans"/>
              <a:buChar char="•"/>
            </a:pPr>
            <a:r>
              <a:rPr lang="en-US" sz="2200">
                <a:solidFill>
                  <a:schemeClr val="dk1"/>
                </a:solidFill>
                <a:highlight>
                  <a:schemeClr val="lt1"/>
                </a:highlight>
                <a:latin typeface="DM Sans"/>
                <a:ea typeface="DM Sans"/>
                <a:cs typeface="DM Sans"/>
                <a:sym typeface="DM Sans"/>
              </a:rPr>
              <a:t>Fédéral </a:t>
            </a:r>
            <a:endParaRPr sz="2200">
              <a:solidFill>
                <a:srgbClr val="000000"/>
              </a:solidFill>
              <a:highlight>
                <a:srgbClr val="FFFFFF"/>
              </a:highlight>
              <a:latin typeface="DM Sans"/>
              <a:ea typeface="DM Sans"/>
              <a:cs typeface="DM Sans"/>
              <a:sym typeface="DM Sans"/>
            </a:endParaRPr>
          </a:p>
          <a:p>
            <a:pPr indent="-368300" lvl="0" marL="457200" rtl="0" algn="l">
              <a:lnSpc>
                <a:spcPct val="100000"/>
              </a:lnSpc>
              <a:spcBef>
                <a:spcPts val="0"/>
              </a:spcBef>
              <a:spcAft>
                <a:spcPts val="0"/>
              </a:spcAft>
              <a:buClr>
                <a:srgbClr val="000000"/>
              </a:buClr>
              <a:buSzPts val="2200"/>
              <a:buFont typeface="DM Sans"/>
              <a:buChar char="•"/>
            </a:pPr>
            <a:r>
              <a:rPr lang="en-US" sz="2200">
                <a:solidFill>
                  <a:srgbClr val="000000"/>
                </a:solidFill>
                <a:highlight>
                  <a:srgbClr val="FFFFFF"/>
                </a:highlight>
                <a:latin typeface="DM Sans"/>
                <a:ea typeface="DM Sans"/>
                <a:cs typeface="DM Sans"/>
                <a:sym typeface="DM Sans"/>
              </a:rPr>
              <a:t>Provincial</a:t>
            </a:r>
            <a:endParaRPr sz="2200">
              <a:solidFill>
                <a:srgbClr val="000000"/>
              </a:solidFill>
              <a:highlight>
                <a:srgbClr val="FFFFFF"/>
              </a:highlight>
              <a:latin typeface="DM Sans"/>
              <a:ea typeface="DM Sans"/>
              <a:cs typeface="DM Sans"/>
              <a:sym typeface="DM Sans"/>
            </a:endParaRPr>
          </a:p>
          <a:p>
            <a:pPr indent="-368300" lvl="0" marL="457200" rtl="0" algn="l">
              <a:lnSpc>
                <a:spcPct val="100000"/>
              </a:lnSpc>
              <a:spcBef>
                <a:spcPts val="0"/>
              </a:spcBef>
              <a:spcAft>
                <a:spcPts val="0"/>
              </a:spcAft>
              <a:buClr>
                <a:srgbClr val="000000"/>
              </a:buClr>
              <a:buSzPts val="2200"/>
              <a:buFont typeface="DM Sans"/>
              <a:buChar char="•"/>
            </a:pPr>
            <a:r>
              <a:rPr lang="en-US" sz="2200">
                <a:solidFill>
                  <a:srgbClr val="000000"/>
                </a:solidFill>
                <a:highlight>
                  <a:srgbClr val="FFFFFF"/>
                </a:highlight>
                <a:latin typeface="DM Sans"/>
                <a:ea typeface="DM Sans"/>
                <a:cs typeface="DM Sans"/>
                <a:sym typeface="DM Sans"/>
              </a:rPr>
              <a:t>Municipal</a:t>
            </a:r>
            <a:endParaRPr sz="2200">
              <a:solidFill>
                <a:srgbClr val="000000"/>
              </a:solidFill>
              <a:highlight>
                <a:srgbClr val="FFFFFF"/>
              </a:highlight>
              <a:latin typeface="DM Sans"/>
              <a:ea typeface="DM Sans"/>
              <a:cs typeface="DM Sans"/>
              <a:sym typeface="DM Sans"/>
            </a:endParaRPr>
          </a:p>
          <a:p>
            <a:pPr indent="0" lvl="0" marL="0" rtl="0" algn="l">
              <a:lnSpc>
                <a:spcPct val="100000"/>
              </a:lnSpc>
              <a:spcBef>
                <a:spcPts val="0"/>
              </a:spcBef>
              <a:spcAft>
                <a:spcPts val="0"/>
              </a:spcAft>
              <a:buNone/>
            </a:pPr>
            <a:r>
              <a:t/>
            </a:r>
            <a:endParaRPr sz="2200">
              <a:solidFill>
                <a:srgbClr val="000000"/>
              </a:solidFill>
              <a:highlight>
                <a:srgbClr val="FFFFFF"/>
              </a:highlight>
              <a:latin typeface="DM Sans"/>
              <a:ea typeface="DM Sans"/>
              <a:cs typeface="DM Sans"/>
              <a:sym typeface="DM Sans"/>
            </a:endParaRPr>
          </a:p>
          <a:p>
            <a:pPr indent="0" lvl="0" marL="0" rtl="0" algn="l">
              <a:spcBef>
                <a:spcPts val="0"/>
              </a:spcBef>
              <a:spcAft>
                <a:spcPts val="0"/>
              </a:spcAft>
              <a:buClr>
                <a:schemeClr val="dk1"/>
              </a:buClr>
              <a:buSzPts val="1100"/>
              <a:buFont typeface="Arial"/>
              <a:buNone/>
            </a:pPr>
            <a:r>
              <a:rPr lang="en-US" sz="2200">
                <a:solidFill>
                  <a:schemeClr val="dk1"/>
                </a:solidFill>
                <a:highlight>
                  <a:schemeClr val="lt1"/>
                </a:highlight>
                <a:latin typeface="DM Sans"/>
                <a:ea typeface="DM Sans"/>
                <a:cs typeface="DM Sans"/>
                <a:sym typeface="DM Sans"/>
              </a:rPr>
              <a:t>Plusieurs communautés de Premières Nations, d’Inuit et de Métis.se.s possèdent leur propre système de gouvernance. Elles partagent certaines responsabilités avec les autres niveaux de gouvernement.</a:t>
            </a:r>
            <a:endParaRPr sz="2200">
              <a:solidFill>
                <a:srgbClr val="000000"/>
              </a:solidFill>
              <a:highlight>
                <a:srgbClr val="FFFFFF"/>
              </a:highlight>
              <a:latin typeface="DM Sans"/>
              <a:ea typeface="DM Sans"/>
              <a:cs typeface="DM Sans"/>
              <a:sym typeface="DM Sans"/>
            </a:endParaRPr>
          </a:p>
          <a:p>
            <a:pPr indent="0" lvl="0" marL="0" rtl="0" algn="l">
              <a:lnSpc>
                <a:spcPct val="115000"/>
              </a:lnSpc>
              <a:spcBef>
                <a:spcPts val="0"/>
              </a:spcBef>
              <a:spcAft>
                <a:spcPts val="0"/>
              </a:spcAft>
              <a:buNone/>
            </a:pPr>
            <a:r>
              <a:t/>
            </a:r>
            <a:endParaRPr sz="2200">
              <a:solidFill>
                <a:srgbClr val="FFFFFF"/>
              </a:solidFill>
              <a:highlight>
                <a:srgbClr val="1C4587"/>
              </a:highlight>
              <a:latin typeface="Oswald"/>
              <a:ea typeface="Oswald"/>
              <a:cs typeface="Oswald"/>
              <a:sym typeface="Oswald"/>
            </a:endParaRPr>
          </a:p>
          <a:p>
            <a:pPr indent="0" lvl="0" marL="0" rtl="0" algn="l">
              <a:lnSpc>
                <a:spcPct val="115000"/>
              </a:lnSpc>
              <a:spcBef>
                <a:spcPts val="0"/>
              </a:spcBef>
              <a:spcAft>
                <a:spcPts val="0"/>
              </a:spcAft>
              <a:buNone/>
            </a:pPr>
            <a:r>
              <a:t/>
            </a:r>
            <a:endParaRPr sz="2200">
              <a:latin typeface="DM Sans"/>
              <a:ea typeface="DM Sans"/>
              <a:cs typeface="DM Sans"/>
              <a:sym typeface="DM Sans"/>
            </a:endParaRPr>
          </a:p>
          <a:p>
            <a:pPr indent="-50800" lvl="0" marL="228600" rtl="0" algn="l">
              <a:lnSpc>
                <a:spcPct val="115000"/>
              </a:lnSpc>
              <a:spcBef>
                <a:spcPts val="1800"/>
              </a:spcBef>
              <a:spcAft>
                <a:spcPts val="0"/>
              </a:spcAft>
              <a:buNone/>
            </a:pPr>
            <a:r>
              <a:t/>
            </a:r>
            <a:endParaRPr sz="2400">
              <a:latin typeface="Calibri"/>
              <a:ea typeface="Calibri"/>
              <a:cs typeface="Calibri"/>
              <a:sym typeface="Calibri"/>
            </a:endParaRPr>
          </a:p>
        </p:txBody>
      </p:sp>
      <p:sp>
        <p:nvSpPr>
          <p:cNvPr id="161" name="Google Shape;161;p22"/>
          <p:cNvSpPr/>
          <p:nvPr/>
        </p:nvSpPr>
        <p:spPr>
          <a:xfrm>
            <a:off x="1111700" y="2326850"/>
            <a:ext cx="709500" cy="618600"/>
          </a:xfrm>
          <a:prstGeom prst="star12">
            <a:avLst>
              <a:gd fmla="val 37500"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2200">
                <a:solidFill>
                  <a:srgbClr val="FFFFFF"/>
                </a:solidFill>
                <a:latin typeface="Oswald"/>
                <a:ea typeface="Oswald"/>
                <a:cs typeface="Oswald"/>
                <a:sym typeface="Oswald"/>
              </a:rPr>
              <a:t>D</a:t>
            </a:r>
            <a:endParaRPr sz="2200">
              <a:solidFill>
                <a:srgbClr val="FFFFFF"/>
              </a:solidFill>
              <a:latin typeface="Oswald"/>
              <a:ea typeface="Oswald"/>
              <a:cs typeface="Oswald"/>
              <a:sym typeface="Oswald"/>
            </a:endParaRPr>
          </a:p>
        </p:txBody>
      </p:sp>
      <p:sp>
        <p:nvSpPr>
          <p:cNvPr id="162" name="Google Shape;162;p22"/>
          <p:cNvSpPr txBox="1"/>
          <p:nvPr/>
        </p:nvSpPr>
        <p:spPr>
          <a:xfrm>
            <a:off x="2099625" y="2374550"/>
            <a:ext cx="4315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US" sz="2200">
                <a:solidFill>
                  <a:schemeClr val="dk1"/>
                </a:solidFill>
                <a:latin typeface="DM Sans"/>
                <a:ea typeface="DM Sans"/>
                <a:cs typeface="DM Sans"/>
                <a:sym typeface="DM Sans"/>
              </a:rPr>
              <a:t>Étatique</a:t>
            </a:r>
            <a:endParaRPr b="1" sz="2200">
              <a:latin typeface="DM Sans"/>
              <a:ea typeface="DM Sans"/>
              <a:cs typeface="DM Sans"/>
              <a:sym typeface="DM Sans"/>
            </a:endParaRPr>
          </a:p>
        </p:txBody>
      </p:sp>
      <p:sp>
        <p:nvSpPr>
          <p:cNvPr id="163" name="Google Shape;163;p22"/>
          <p:cNvSpPr/>
          <p:nvPr/>
        </p:nvSpPr>
        <p:spPr>
          <a:xfrm>
            <a:off x="266816" y="398628"/>
            <a:ext cx="5570100" cy="618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3800"/>
              <a:buFont typeface="Arial"/>
              <a:buNone/>
            </a:pPr>
            <a:r>
              <a:rPr b="1" lang="en-US" sz="3400">
                <a:solidFill>
                  <a:schemeClr val="lt1"/>
                </a:solidFill>
                <a:latin typeface="DM Sans"/>
                <a:ea typeface="DM Sans"/>
                <a:cs typeface="DM Sans"/>
                <a:sym typeface="DM Sans"/>
              </a:rPr>
              <a:t>Réponse</a:t>
            </a:r>
            <a:endParaRPr i="0" sz="3400" u="none" cap="none" strike="noStrike">
              <a:solidFill>
                <a:schemeClr val="lt1"/>
              </a:solidFill>
              <a:latin typeface="DM Sans"/>
              <a:ea typeface="DM Sans"/>
              <a:cs typeface="DM Sans"/>
              <a:sym typeface="DM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3"/>
          <p:cNvSpPr/>
          <p:nvPr/>
        </p:nvSpPr>
        <p:spPr>
          <a:xfrm>
            <a:off x="1248850" y="2458525"/>
            <a:ext cx="709500" cy="618600"/>
          </a:xfrm>
          <a:prstGeom prst="star12">
            <a:avLst>
              <a:gd fmla="val 37500"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2200">
                <a:solidFill>
                  <a:srgbClr val="FFFFFF"/>
                </a:solidFill>
                <a:latin typeface="Oswald"/>
                <a:ea typeface="Oswald"/>
                <a:cs typeface="Oswald"/>
                <a:sym typeface="Oswald"/>
              </a:rPr>
              <a:t>A</a:t>
            </a:r>
            <a:endParaRPr sz="2200">
              <a:solidFill>
                <a:srgbClr val="FFFFFF"/>
              </a:solidFill>
              <a:highlight>
                <a:srgbClr val="1C4587"/>
              </a:highlight>
              <a:latin typeface="Oswald"/>
              <a:ea typeface="Oswald"/>
              <a:cs typeface="Oswald"/>
              <a:sym typeface="Oswald"/>
            </a:endParaRPr>
          </a:p>
        </p:txBody>
      </p:sp>
      <p:sp>
        <p:nvSpPr>
          <p:cNvPr id="169" name="Google Shape;169;p23"/>
          <p:cNvSpPr/>
          <p:nvPr/>
        </p:nvSpPr>
        <p:spPr>
          <a:xfrm>
            <a:off x="1248850" y="3388850"/>
            <a:ext cx="709500" cy="618600"/>
          </a:xfrm>
          <a:prstGeom prst="star12">
            <a:avLst>
              <a:gd fmla="val 37500"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2200">
                <a:solidFill>
                  <a:srgbClr val="FFFFFF"/>
                </a:solidFill>
                <a:latin typeface="Oswald"/>
                <a:ea typeface="Oswald"/>
                <a:cs typeface="Oswald"/>
                <a:sym typeface="Oswald"/>
              </a:rPr>
              <a:t>B</a:t>
            </a:r>
            <a:endParaRPr sz="2200">
              <a:solidFill>
                <a:srgbClr val="FFFFFF"/>
              </a:solidFill>
              <a:highlight>
                <a:srgbClr val="1C4587"/>
              </a:highlight>
              <a:latin typeface="Oswald"/>
              <a:ea typeface="Oswald"/>
              <a:cs typeface="Oswald"/>
              <a:sym typeface="Oswald"/>
            </a:endParaRPr>
          </a:p>
        </p:txBody>
      </p:sp>
      <p:sp>
        <p:nvSpPr>
          <p:cNvPr id="170" name="Google Shape;170;p23"/>
          <p:cNvSpPr/>
          <p:nvPr/>
        </p:nvSpPr>
        <p:spPr>
          <a:xfrm>
            <a:off x="1248850" y="4249488"/>
            <a:ext cx="709500" cy="670500"/>
          </a:xfrm>
          <a:prstGeom prst="star12">
            <a:avLst>
              <a:gd fmla="val 37500"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2200">
                <a:solidFill>
                  <a:srgbClr val="FFFFFF"/>
                </a:solidFill>
                <a:latin typeface="Oswald"/>
                <a:ea typeface="Oswald"/>
                <a:cs typeface="Oswald"/>
                <a:sym typeface="Oswald"/>
              </a:rPr>
              <a:t>C</a:t>
            </a:r>
            <a:endParaRPr sz="2200">
              <a:solidFill>
                <a:srgbClr val="FFFFFF"/>
              </a:solidFill>
              <a:latin typeface="Oswald"/>
              <a:ea typeface="Oswald"/>
              <a:cs typeface="Oswald"/>
              <a:sym typeface="Oswald"/>
            </a:endParaRPr>
          </a:p>
        </p:txBody>
      </p:sp>
      <p:sp>
        <p:nvSpPr>
          <p:cNvPr id="171" name="Google Shape;171;p23"/>
          <p:cNvSpPr/>
          <p:nvPr/>
        </p:nvSpPr>
        <p:spPr>
          <a:xfrm>
            <a:off x="1248850" y="5119025"/>
            <a:ext cx="709500" cy="670500"/>
          </a:xfrm>
          <a:prstGeom prst="star12">
            <a:avLst>
              <a:gd fmla="val 37500"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2200">
                <a:solidFill>
                  <a:srgbClr val="FFFFFF"/>
                </a:solidFill>
                <a:latin typeface="Oswald"/>
                <a:ea typeface="Oswald"/>
                <a:cs typeface="Oswald"/>
                <a:sym typeface="Oswald"/>
              </a:rPr>
              <a:t>D</a:t>
            </a:r>
            <a:endParaRPr sz="2200">
              <a:solidFill>
                <a:srgbClr val="FFFFFF"/>
              </a:solidFill>
              <a:latin typeface="Oswald"/>
              <a:ea typeface="Oswald"/>
              <a:cs typeface="Oswald"/>
              <a:sym typeface="Oswald"/>
            </a:endParaRPr>
          </a:p>
        </p:txBody>
      </p:sp>
      <p:sp>
        <p:nvSpPr>
          <p:cNvPr id="172" name="Google Shape;172;p23"/>
          <p:cNvSpPr txBox="1"/>
          <p:nvPr/>
        </p:nvSpPr>
        <p:spPr>
          <a:xfrm>
            <a:off x="2096000" y="2506225"/>
            <a:ext cx="3213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2000">
                <a:solidFill>
                  <a:schemeClr val="dk1"/>
                </a:solidFill>
                <a:latin typeface="DM Sans"/>
                <a:ea typeface="DM Sans"/>
                <a:cs typeface="DM Sans"/>
                <a:sym typeface="DM Sans"/>
              </a:rPr>
              <a:t>Sénateur.rice.s</a:t>
            </a:r>
            <a:endParaRPr sz="2200">
              <a:latin typeface="DM Sans"/>
              <a:ea typeface="DM Sans"/>
              <a:cs typeface="DM Sans"/>
              <a:sym typeface="DM Sans"/>
            </a:endParaRPr>
          </a:p>
        </p:txBody>
      </p:sp>
      <p:sp>
        <p:nvSpPr>
          <p:cNvPr id="173" name="Google Shape;173;p23"/>
          <p:cNvSpPr txBox="1"/>
          <p:nvPr/>
        </p:nvSpPr>
        <p:spPr>
          <a:xfrm>
            <a:off x="2096000" y="3403625"/>
            <a:ext cx="5062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2000">
                <a:solidFill>
                  <a:schemeClr val="dk1"/>
                </a:solidFill>
                <a:latin typeface="DM Sans"/>
                <a:ea typeface="DM Sans"/>
                <a:cs typeface="DM Sans"/>
                <a:sym typeface="DM Sans"/>
              </a:rPr>
              <a:t>Conseiller.ère.s</a:t>
            </a:r>
            <a:endParaRPr sz="2200">
              <a:latin typeface="DM Sans"/>
              <a:ea typeface="DM Sans"/>
              <a:cs typeface="DM Sans"/>
              <a:sym typeface="DM Sans"/>
            </a:endParaRPr>
          </a:p>
        </p:txBody>
      </p:sp>
      <p:sp>
        <p:nvSpPr>
          <p:cNvPr id="174" name="Google Shape;174;p23"/>
          <p:cNvSpPr txBox="1"/>
          <p:nvPr/>
        </p:nvSpPr>
        <p:spPr>
          <a:xfrm>
            <a:off x="2096000" y="4301025"/>
            <a:ext cx="3407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2000">
                <a:solidFill>
                  <a:schemeClr val="dk1"/>
                </a:solidFill>
                <a:latin typeface="DM Sans"/>
                <a:ea typeface="DM Sans"/>
                <a:cs typeface="DM Sans"/>
                <a:sym typeface="DM Sans"/>
              </a:rPr>
              <a:t>Député.e.s fédéral.e.s</a:t>
            </a:r>
            <a:endParaRPr sz="2200">
              <a:latin typeface="DM Sans"/>
              <a:ea typeface="DM Sans"/>
              <a:cs typeface="DM Sans"/>
              <a:sym typeface="DM Sans"/>
            </a:endParaRPr>
          </a:p>
        </p:txBody>
      </p:sp>
      <p:sp>
        <p:nvSpPr>
          <p:cNvPr id="175" name="Google Shape;175;p23"/>
          <p:cNvSpPr txBox="1"/>
          <p:nvPr/>
        </p:nvSpPr>
        <p:spPr>
          <a:xfrm>
            <a:off x="2040600" y="5150550"/>
            <a:ext cx="5697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2000">
                <a:solidFill>
                  <a:schemeClr val="dk1"/>
                </a:solidFill>
                <a:latin typeface="DM Sans"/>
                <a:ea typeface="DM Sans"/>
                <a:cs typeface="DM Sans"/>
                <a:sym typeface="DM Sans"/>
              </a:rPr>
              <a:t>Député.e.s de l'Assemblée législative</a:t>
            </a:r>
            <a:endParaRPr sz="2200">
              <a:latin typeface="DM Sans"/>
              <a:ea typeface="DM Sans"/>
              <a:cs typeface="DM Sans"/>
              <a:sym typeface="DM Sans"/>
            </a:endParaRPr>
          </a:p>
        </p:txBody>
      </p:sp>
      <p:sp>
        <p:nvSpPr>
          <p:cNvPr id="176" name="Google Shape;176;p23"/>
          <p:cNvSpPr txBox="1"/>
          <p:nvPr/>
        </p:nvSpPr>
        <p:spPr>
          <a:xfrm>
            <a:off x="69775" y="1419200"/>
            <a:ext cx="8811600" cy="1039200"/>
          </a:xfrm>
          <a:prstGeom prst="rect">
            <a:avLst/>
          </a:prstGeom>
          <a:noFill/>
          <a:ln>
            <a:noFill/>
          </a:ln>
        </p:spPr>
        <p:txBody>
          <a:bodyPr anchorCtr="0" anchor="t" bIns="45700" lIns="91425" spcFirstLastPara="1" rIns="91425" wrap="square" tIns="45700">
            <a:noAutofit/>
          </a:bodyPr>
          <a:lstStyle/>
          <a:p>
            <a:pPr indent="0" lvl="0" marL="228600" rtl="0" algn="l">
              <a:lnSpc>
                <a:spcPct val="115000"/>
              </a:lnSpc>
              <a:spcBef>
                <a:spcPts val="0"/>
              </a:spcBef>
              <a:spcAft>
                <a:spcPts val="0"/>
              </a:spcAft>
              <a:buClr>
                <a:schemeClr val="dk1"/>
              </a:buClr>
              <a:buSzPts val="1100"/>
              <a:buFont typeface="Arial"/>
              <a:buNone/>
            </a:pPr>
            <a:r>
              <a:rPr b="1" lang="en-US" sz="2000">
                <a:solidFill>
                  <a:schemeClr val="dk1"/>
                </a:solidFill>
                <a:latin typeface="DM Sans"/>
                <a:ea typeface="DM Sans"/>
                <a:cs typeface="DM Sans"/>
                <a:sym typeface="DM Sans"/>
              </a:rPr>
              <a:t>Quel est le titre donné aux représentant.e.s élu.e.s au niveau fédéral?</a:t>
            </a:r>
            <a:endParaRPr b="1" sz="2200">
              <a:solidFill>
                <a:srgbClr val="000000"/>
              </a:solidFill>
              <a:latin typeface="DM Sans"/>
              <a:ea typeface="DM Sans"/>
              <a:cs typeface="DM Sans"/>
              <a:sym typeface="DM Sans"/>
            </a:endParaRPr>
          </a:p>
          <a:p>
            <a:pPr indent="-50800" lvl="0" marL="228600" rtl="0" algn="l">
              <a:lnSpc>
                <a:spcPct val="107142"/>
              </a:lnSpc>
              <a:spcBef>
                <a:spcPts val="1800"/>
              </a:spcBef>
              <a:spcAft>
                <a:spcPts val="0"/>
              </a:spcAft>
              <a:buNone/>
            </a:pPr>
            <a:r>
              <a:t/>
            </a:r>
            <a:endParaRPr sz="2400">
              <a:latin typeface="Calibri"/>
              <a:ea typeface="Calibri"/>
              <a:cs typeface="Calibri"/>
              <a:sym typeface="Calibri"/>
            </a:endParaRPr>
          </a:p>
        </p:txBody>
      </p:sp>
      <p:pic>
        <p:nvPicPr>
          <p:cNvPr id="177" name="Google Shape;177;p23"/>
          <p:cNvPicPr preferRelativeResize="0"/>
          <p:nvPr/>
        </p:nvPicPr>
        <p:blipFill rotWithShape="1">
          <a:blip r:embed="rId3">
            <a:alphaModFix/>
          </a:blip>
          <a:srcRect b="0" l="19296" r="16382" t="0"/>
          <a:stretch/>
        </p:blipFill>
        <p:spPr>
          <a:xfrm>
            <a:off x="6157050" y="2095638"/>
            <a:ext cx="1894501" cy="2945225"/>
          </a:xfrm>
          <a:prstGeom prst="rect">
            <a:avLst/>
          </a:prstGeom>
          <a:noFill/>
          <a:ln>
            <a:noFill/>
          </a:ln>
        </p:spPr>
      </p:pic>
      <p:sp>
        <p:nvSpPr>
          <p:cNvPr id="178" name="Google Shape;178;p23"/>
          <p:cNvSpPr/>
          <p:nvPr/>
        </p:nvSpPr>
        <p:spPr>
          <a:xfrm>
            <a:off x="266816" y="398628"/>
            <a:ext cx="5570100" cy="618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3800"/>
              <a:buFont typeface="Arial"/>
              <a:buNone/>
            </a:pPr>
            <a:r>
              <a:rPr b="1" lang="en-US" sz="3400">
                <a:solidFill>
                  <a:schemeClr val="lt1"/>
                </a:solidFill>
                <a:latin typeface="DM Sans"/>
                <a:ea typeface="DM Sans"/>
                <a:cs typeface="DM Sans"/>
                <a:sym typeface="DM Sans"/>
              </a:rPr>
              <a:t>Question</a:t>
            </a:r>
            <a:endParaRPr i="0" sz="3400" u="none" cap="none" strike="noStrike">
              <a:solidFill>
                <a:schemeClr val="lt1"/>
              </a:solidFill>
              <a:latin typeface="DM Sans"/>
              <a:ea typeface="DM Sans"/>
              <a:cs typeface="DM Sans"/>
              <a:sym typeface="DM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4"/>
          <p:cNvSpPr txBox="1"/>
          <p:nvPr>
            <p:ph idx="1" type="body"/>
          </p:nvPr>
        </p:nvSpPr>
        <p:spPr>
          <a:xfrm>
            <a:off x="428075" y="1419200"/>
            <a:ext cx="7886700" cy="46014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US" sz="2200">
                <a:solidFill>
                  <a:schemeClr val="dk1"/>
                </a:solidFill>
                <a:latin typeface="DM Sans"/>
                <a:ea typeface="DM Sans"/>
                <a:cs typeface="DM Sans"/>
                <a:sym typeface="DM Sans"/>
              </a:rPr>
              <a:t>Quel est le titre donné aux représentant.e.s élu.e.s </a:t>
            </a:r>
            <a:r>
              <a:rPr b="1" lang="en-US" sz="2200" u="sng">
                <a:solidFill>
                  <a:schemeClr val="dk1"/>
                </a:solidFill>
                <a:latin typeface="DM Sans"/>
                <a:ea typeface="DM Sans"/>
                <a:cs typeface="DM Sans"/>
                <a:sym typeface="DM Sans"/>
              </a:rPr>
              <a:t>au niveau fédéral</a:t>
            </a:r>
            <a:r>
              <a:rPr b="1" lang="en-US" sz="2200">
                <a:solidFill>
                  <a:schemeClr val="dk1"/>
                </a:solidFill>
                <a:latin typeface="DM Sans"/>
                <a:ea typeface="DM Sans"/>
                <a:cs typeface="DM Sans"/>
                <a:sym typeface="DM Sans"/>
              </a:rPr>
              <a:t>?</a:t>
            </a:r>
            <a:endParaRPr b="1" sz="2200">
              <a:solidFill>
                <a:schemeClr val="dk1"/>
              </a:solidFill>
              <a:latin typeface="DM Sans"/>
              <a:ea typeface="DM Sans"/>
              <a:cs typeface="DM Sans"/>
              <a:sym typeface="DM Sans"/>
            </a:endParaRPr>
          </a:p>
          <a:p>
            <a:pPr indent="0" lvl="0" marL="0" rtl="0" algn="l">
              <a:lnSpc>
                <a:spcPct val="115000"/>
              </a:lnSpc>
              <a:spcBef>
                <a:spcPts val="1000"/>
              </a:spcBef>
              <a:spcAft>
                <a:spcPts val="0"/>
              </a:spcAft>
              <a:buNone/>
            </a:pPr>
            <a:r>
              <a:t/>
            </a:r>
            <a:endParaRPr sz="2200">
              <a:solidFill>
                <a:schemeClr val="dk1"/>
              </a:solidFill>
              <a:highlight>
                <a:schemeClr val="lt1"/>
              </a:highlight>
              <a:latin typeface="DM Sans"/>
              <a:ea typeface="DM Sans"/>
              <a:cs typeface="DM Sans"/>
              <a:sym typeface="DM Sans"/>
            </a:endParaRPr>
          </a:p>
          <a:p>
            <a:pPr indent="0" lvl="0" marL="0" rtl="0" algn="l">
              <a:lnSpc>
                <a:spcPct val="115000"/>
              </a:lnSpc>
              <a:spcBef>
                <a:spcPts val="1000"/>
              </a:spcBef>
              <a:spcAft>
                <a:spcPts val="0"/>
              </a:spcAft>
              <a:buNone/>
            </a:pPr>
            <a:r>
              <a:t/>
            </a:r>
            <a:endParaRPr sz="2200">
              <a:solidFill>
                <a:schemeClr val="dk1"/>
              </a:solidFill>
              <a:highlight>
                <a:schemeClr val="lt1"/>
              </a:highlight>
              <a:latin typeface="DM Sans"/>
              <a:ea typeface="DM Sans"/>
              <a:cs typeface="DM Sans"/>
              <a:sym typeface="DM Sans"/>
            </a:endParaRPr>
          </a:p>
          <a:p>
            <a:pPr indent="0" lvl="0" marL="0" rtl="0" algn="l">
              <a:lnSpc>
                <a:spcPct val="115000"/>
              </a:lnSpc>
              <a:spcBef>
                <a:spcPts val="1000"/>
              </a:spcBef>
              <a:spcAft>
                <a:spcPts val="0"/>
              </a:spcAft>
              <a:buNone/>
            </a:pPr>
            <a:r>
              <a:t/>
            </a:r>
            <a:endParaRPr sz="2200">
              <a:solidFill>
                <a:schemeClr val="dk1"/>
              </a:solidFill>
              <a:highlight>
                <a:schemeClr val="lt1"/>
              </a:highlight>
              <a:latin typeface="DM Sans"/>
              <a:ea typeface="DM Sans"/>
              <a:cs typeface="DM Sans"/>
              <a:sym typeface="DM Sans"/>
            </a:endParaRPr>
          </a:p>
          <a:p>
            <a:pPr indent="0" lvl="0" marL="0" rtl="0" algn="l">
              <a:lnSpc>
                <a:spcPct val="100000"/>
              </a:lnSpc>
              <a:spcBef>
                <a:spcPts val="1000"/>
              </a:spcBef>
              <a:spcAft>
                <a:spcPts val="0"/>
              </a:spcAft>
              <a:buNone/>
            </a:pPr>
            <a:r>
              <a:rPr lang="en-US" sz="2200">
                <a:solidFill>
                  <a:schemeClr val="dk1"/>
                </a:solidFill>
                <a:highlight>
                  <a:schemeClr val="lt1"/>
                </a:highlight>
                <a:latin typeface="DM Sans"/>
                <a:ea typeface="DM Sans"/>
                <a:cs typeface="DM Sans"/>
                <a:sym typeface="DM Sans"/>
              </a:rPr>
              <a:t>Au niveau provincial en Ontario, la.le représentant.e élu.e est appelé.e </a:t>
            </a:r>
            <a:r>
              <a:rPr b="1" lang="en-US" sz="2200">
                <a:solidFill>
                  <a:schemeClr val="dk1"/>
                </a:solidFill>
                <a:highlight>
                  <a:schemeClr val="lt1"/>
                </a:highlight>
                <a:latin typeface="DM Sans"/>
                <a:ea typeface="DM Sans"/>
                <a:cs typeface="DM Sans"/>
                <a:sym typeface="DM Sans"/>
              </a:rPr>
              <a:t>député.e provincial.e</a:t>
            </a:r>
            <a:r>
              <a:rPr lang="en-US" sz="2200">
                <a:solidFill>
                  <a:schemeClr val="dk1"/>
                </a:solidFill>
                <a:highlight>
                  <a:schemeClr val="lt1"/>
                </a:highlight>
                <a:latin typeface="DM Sans"/>
                <a:ea typeface="DM Sans"/>
                <a:cs typeface="DM Sans"/>
                <a:sym typeface="DM Sans"/>
              </a:rPr>
              <a:t>.</a:t>
            </a:r>
            <a:endParaRPr sz="2200">
              <a:solidFill>
                <a:schemeClr val="dk1"/>
              </a:solidFill>
              <a:highlight>
                <a:schemeClr val="lt1"/>
              </a:highlight>
              <a:latin typeface="DM Sans"/>
              <a:ea typeface="DM Sans"/>
              <a:cs typeface="DM Sans"/>
              <a:sym typeface="DM Sans"/>
            </a:endParaRPr>
          </a:p>
          <a:p>
            <a:pPr indent="0" lvl="0" marL="0" rtl="0" algn="l">
              <a:lnSpc>
                <a:spcPct val="100000"/>
              </a:lnSpc>
              <a:spcBef>
                <a:spcPts val="1000"/>
              </a:spcBef>
              <a:spcAft>
                <a:spcPts val="0"/>
              </a:spcAft>
              <a:buNone/>
            </a:pPr>
            <a:r>
              <a:t/>
            </a:r>
            <a:endParaRPr sz="2200">
              <a:solidFill>
                <a:schemeClr val="dk1"/>
              </a:solidFill>
              <a:highlight>
                <a:schemeClr val="lt1"/>
              </a:highlight>
              <a:latin typeface="DM Sans"/>
              <a:ea typeface="DM Sans"/>
              <a:cs typeface="DM Sans"/>
              <a:sym typeface="DM Sans"/>
            </a:endParaRPr>
          </a:p>
          <a:p>
            <a:pPr indent="0" lvl="0" marL="0" rtl="0" algn="l">
              <a:lnSpc>
                <a:spcPct val="100000"/>
              </a:lnSpc>
              <a:spcBef>
                <a:spcPts val="0"/>
              </a:spcBef>
              <a:spcAft>
                <a:spcPts val="0"/>
              </a:spcAft>
              <a:buClr>
                <a:schemeClr val="dk1"/>
              </a:buClr>
              <a:buSzPts val="1100"/>
              <a:buFont typeface="Arial"/>
              <a:buNone/>
            </a:pPr>
            <a:r>
              <a:rPr lang="en-US" sz="2200">
                <a:solidFill>
                  <a:schemeClr val="dk1"/>
                </a:solidFill>
                <a:highlight>
                  <a:schemeClr val="lt1"/>
                </a:highlight>
                <a:latin typeface="DM Sans"/>
                <a:ea typeface="DM Sans"/>
                <a:cs typeface="DM Sans"/>
                <a:sym typeface="DM Sans"/>
              </a:rPr>
              <a:t>Au niveau municipal, la.le représentant.e élu.e est appelé.e </a:t>
            </a:r>
            <a:r>
              <a:rPr b="1" lang="en-US" sz="2200">
                <a:solidFill>
                  <a:schemeClr val="dk1"/>
                </a:solidFill>
                <a:highlight>
                  <a:schemeClr val="lt1"/>
                </a:highlight>
                <a:latin typeface="DM Sans"/>
                <a:ea typeface="DM Sans"/>
                <a:cs typeface="DM Sans"/>
                <a:sym typeface="DM Sans"/>
              </a:rPr>
              <a:t>conseiller.ère</a:t>
            </a:r>
            <a:r>
              <a:rPr lang="en-US" sz="2200">
                <a:solidFill>
                  <a:schemeClr val="dk1"/>
                </a:solidFill>
                <a:highlight>
                  <a:schemeClr val="lt1"/>
                </a:highlight>
                <a:latin typeface="DM Sans"/>
                <a:ea typeface="DM Sans"/>
                <a:cs typeface="DM Sans"/>
                <a:sym typeface="DM Sans"/>
              </a:rPr>
              <a:t>.</a:t>
            </a:r>
            <a:endParaRPr sz="2200">
              <a:solidFill>
                <a:schemeClr val="dk1"/>
              </a:solidFill>
              <a:highlight>
                <a:schemeClr val="lt1"/>
              </a:highlight>
              <a:latin typeface="DM Sans"/>
              <a:ea typeface="DM Sans"/>
              <a:cs typeface="DM Sans"/>
              <a:sym typeface="DM Sans"/>
            </a:endParaRPr>
          </a:p>
          <a:p>
            <a:pPr indent="0" lvl="0" marL="0" rtl="0" algn="l">
              <a:lnSpc>
                <a:spcPct val="100000"/>
              </a:lnSpc>
              <a:spcBef>
                <a:spcPts val="1000"/>
              </a:spcBef>
              <a:spcAft>
                <a:spcPts val="0"/>
              </a:spcAft>
              <a:buNone/>
            </a:pPr>
            <a:r>
              <a:t/>
            </a:r>
            <a:endParaRPr sz="2200">
              <a:solidFill>
                <a:schemeClr val="dk1"/>
              </a:solidFill>
              <a:highlight>
                <a:schemeClr val="lt1"/>
              </a:highlight>
              <a:latin typeface="DM Sans"/>
              <a:ea typeface="DM Sans"/>
              <a:cs typeface="DM Sans"/>
              <a:sym typeface="DM Sans"/>
            </a:endParaRPr>
          </a:p>
        </p:txBody>
      </p:sp>
      <p:sp>
        <p:nvSpPr>
          <p:cNvPr id="184" name="Google Shape;184;p24"/>
          <p:cNvSpPr/>
          <p:nvPr/>
        </p:nvSpPr>
        <p:spPr>
          <a:xfrm>
            <a:off x="1290650" y="2722525"/>
            <a:ext cx="709500" cy="670500"/>
          </a:xfrm>
          <a:prstGeom prst="star12">
            <a:avLst>
              <a:gd fmla="val 37500"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2200">
                <a:solidFill>
                  <a:schemeClr val="lt1"/>
                </a:solidFill>
                <a:latin typeface="Oswald"/>
                <a:ea typeface="Oswald"/>
                <a:cs typeface="Oswald"/>
                <a:sym typeface="Oswald"/>
              </a:rPr>
              <a:t>C</a:t>
            </a:r>
            <a:endParaRPr sz="2200">
              <a:solidFill>
                <a:schemeClr val="lt1"/>
              </a:solidFill>
              <a:latin typeface="Oswald"/>
              <a:ea typeface="Oswald"/>
              <a:cs typeface="Oswald"/>
              <a:sym typeface="Oswald"/>
            </a:endParaRPr>
          </a:p>
        </p:txBody>
      </p:sp>
      <p:sp>
        <p:nvSpPr>
          <p:cNvPr id="185" name="Google Shape;185;p24"/>
          <p:cNvSpPr txBox="1"/>
          <p:nvPr/>
        </p:nvSpPr>
        <p:spPr>
          <a:xfrm>
            <a:off x="2263075" y="2722525"/>
            <a:ext cx="39450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US" sz="2200">
                <a:solidFill>
                  <a:schemeClr val="dk1"/>
                </a:solidFill>
                <a:latin typeface="DM Sans"/>
                <a:ea typeface="DM Sans"/>
                <a:cs typeface="DM Sans"/>
                <a:sym typeface="DM Sans"/>
              </a:rPr>
              <a:t>Député.e.s fédéral.e.s</a:t>
            </a:r>
            <a:endParaRPr b="1" sz="2200">
              <a:latin typeface="DM Sans"/>
              <a:ea typeface="DM Sans"/>
              <a:cs typeface="DM Sans"/>
              <a:sym typeface="DM Sans"/>
            </a:endParaRPr>
          </a:p>
        </p:txBody>
      </p:sp>
      <p:sp>
        <p:nvSpPr>
          <p:cNvPr id="186" name="Google Shape;186;p24"/>
          <p:cNvSpPr/>
          <p:nvPr/>
        </p:nvSpPr>
        <p:spPr>
          <a:xfrm>
            <a:off x="266816" y="398628"/>
            <a:ext cx="5570100" cy="618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3800"/>
              <a:buFont typeface="Arial"/>
              <a:buNone/>
            </a:pPr>
            <a:r>
              <a:rPr b="1" lang="en-US" sz="3400">
                <a:solidFill>
                  <a:schemeClr val="lt1"/>
                </a:solidFill>
                <a:latin typeface="DM Sans"/>
                <a:ea typeface="DM Sans"/>
                <a:cs typeface="DM Sans"/>
                <a:sym typeface="DM Sans"/>
              </a:rPr>
              <a:t>Réponse</a:t>
            </a:r>
            <a:endParaRPr i="0" sz="3400" u="none" cap="none" strike="noStrike">
              <a:solidFill>
                <a:schemeClr val="lt1"/>
              </a:solidFill>
              <a:latin typeface="DM Sans"/>
              <a:ea typeface="DM Sans"/>
              <a:cs typeface="DM Sans"/>
              <a:sym typeface="DM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5"/>
          <p:cNvSpPr txBox="1"/>
          <p:nvPr>
            <p:ph idx="1" type="body"/>
          </p:nvPr>
        </p:nvSpPr>
        <p:spPr>
          <a:xfrm>
            <a:off x="428075" y="1419200"/>
            <a:ext cx="8205600" cy="523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2200">
                <a:solidFill>
                  <a:schemeClr val="dk1"/>
                </a:solidFill>
                <a:latin typeface="DM Sans"/>
                <a:ea typeface="DM Sans"/>
                <a:cs typeface="DM Sans"/>
                <a:sym typeface="DM Sans"/>
              </a:rPr>
              <a:t>Où est située l'Assemblée législative de l’Ontario?</a:t>
            </a:r>
            <a:endParaRPr b="1" sz="2200">
              <a:solidFill>
                <a:schemeClr val="dk1"/>
              </a:solidFill>
              <a:latin typeface="DM Sans"/>
              <a:ea typeface="DM Sans"/>
              <a:cs typeface="DM Sans"/>
              <a:sym typeface="DM Sans"/>
            </a:endParaRPr>
          </a:p>
          <a:p>
            <a:pPr indent="0" lvl="0" marL="0" rtl="0" algn="l">
              <a:lnSpc>
                <a:spcPct val="100000"/>
              </a:lnSpc>
              <a:spcBef>
                <a:spcPts val="0"/>
              </a:spcBef>
              <a:spcAft>
                <a:spcPts val="0"/>
              </a:spcAft>
              <a:buNone/>
            </a:pPr>
            <a:r>
              <a:rPr lang="en-US" sz="2200">
                <a:solidFill>
                  <a:schemeClr val="lt1"/>
                </a:solidFill>
                <a:latin typeface="Oswald"/>
                <a:ea typeface="Oswald"/>
                <a:cs typeface="Oswald"/>
                <a:sym typeface="Oswald"/>
              </a:rPr>
              <a:t>A</a:t>
            </a:r>
            <a:endParaRPr sz="2200">
              <a:solidFill>
                <a:schemeClr val="lt1"/>
              </a:solidFill>
              <a:highlight>
                <a:srgbClr val="1C4587"/>
              </a:highlight>
              <a:latin typeface="Oswald"/>
              <a:ea typeface="Oswald"/>
              <a:cs typeface="Oswald"/>
              <a:sym typeface="Oswald"/>
            </a:endParaRPr>
          </a:p>
          <a:p>
            <a:pPr indent="0" lvl="0" marL="0" rtl="0" algn="l">
              <a:lnSpc>
                <a:spcPct val="100000"/>
              </a:lnSpc>
              <a:spcBef>
                <a:spcPts val="0"/>
              </a:spcBef>
              <a:spcAft>
                <a:spcPts val="0"/>
              </a:spcAft>
              <a:buNone/>
            </a:pPr>
            <a:r>
              <a:rPr lang="en-US" sz="2200">
                <a:solidFill>
                  <a:schemeClr val="lt1"/>
                </a:solidFill>
                <a:latin typeface="Oswald"/>
                <a:ea typeface="Oswald"/>
                <a:cs typeface="Oswald"/>
                <a:sym typeface="Oswald"/>
              </a:rPr>
              <a:t>AA</a:t>
            </a:r>
            <a:endParaRPr sz="2400">
              <a:solidFill>
                <a:srgbClr val="000000"/>
              </a:solidFill>
              <a:latin typeface="Calibri"/>
              <a:ea typeface="Calibri"/>
              <a:cs typeface="Calibri"/>
              <a:sym typeface="Calibri"/>
            </a:endParaRPr>
          </a:p>
        </p:txBody>
      </p:sp>
      <p:sp>
        <p:nvSpPr>
          <p:cNvPr id="192" name="Google Shape;192;p25"/>
          <p:cNvSpPr/>
          <p:nvPr/>
        </p:nvSpPr>
        <p:spPr>
          <a:xfrm>
            <a:off x="1086650" y="2397875"/>
            <a:ext cx="709500" cy="618600"/>
          </a:xfrm>
          <a:prstGeom prst="star12">
            <a:avLst>
              <a:gd fmla="val 37500"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2200">
                <a:solidFill>
                  <a:schemeClr val="lt1"/>
                </a:solidFill>
                <a:latin typeface="Oswald"/>
                <a:ea typeface="Oswald"/>
                <a:cs typeface="Oswald"/>
                <a:sym typeface="Oswald"/>
              </a:rPr>
              <a:t>A</a:t>
            </a:r>
            <a:endParaRPr sz="2200">
              <a:solidFill>
                <a:schemeClr val="lt1"/>
              </a:solidFill>
              <a:highlight>
                <a:srgbClr val="1C4587"/>
              </a:highlight>
              <a:latin typeface="Oswald"/>
              <a:ea typeface="Oswald"/>
              <a:cs typeface="Oswald"/>
              <a:sym typeface="Oswald"/>
            </a:endParaRPr>
          </a:p>
        </p:txBody>
      </p:sp>
      <p:sp>
        <p:nvSpPr>
          <p:cNvPr id="193" name="Google Shape;193;p25"/>
          <p:cNvSpPr/>
          <p:nvPr/>
        </p:nvSpPr>
        <p:spPr>
          <a:xfrm>
            <a:off x="1086650" y="3284050"/>
            <a:ext cx="709500" cy="618600"/>
          </a:xfrm>
          <a:prstGeom prst="star12">
            <a:avLst>
              <a:gd fmla="val 37500"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2200">
                <a:solidFill>
                  <a:schemeClr val="lt1"/>
                </a:solidFill>
                <a:latin typeface="Oswald"/>
                <a:ea typeface="Oswald"/>
                <a:cs typeface="Oswald"/>
                <a:sym typeface="Oswald"/>
              </a:rPr>
              <a:t>B</a:t>
            </a:r>
            <a:endParaRPr sz="2200">
              <a:solidFill>
                <a:schemeClr val="lt1"/>
              </a:solidFill>
              <a:highlight>
                <a:srgbClr val="1C4587"/>
              </a:highlight>
              <a:latin typeface="Oswald"/>
              <a:ea typeface="Oswald"/>
              <a:cs typeface="Oswald"/>
              <a:sym typeface="Oswald"/>
            </a:endParaRPr>
          </a:p>
        </p:txBody>
      </p:sp>
      <p:sp>
        <p:nvSpPr>
          <p:cNvPr id="194" name="Google Shape;194;p25"/>
          <p:cNvSpPr/>
          <p:nvPr/>
        </p:nvSpPr>
        <p:spPr>
          <a:xfrm>
            <a:off x="1086650" y="4244888"/>
            <a:ext cx="709500" cy="670500"/>
          </a:xfrm>
          <a:prstGeom prst="star12">
            <a:avLst>
              <a:gd fmla="val 37500"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2200">
                <a:solidFill>
                  <a:schemeClr val="lt1"/>
                </a:solidFill>
                <a:latin typeface="Oswald"/>
                <a:ea typeface="Oswald"/>
                <a:cs typeface="Oswald"/>
                <a:sym typeface="Oswald"/>
              </a:rPr>
              <a:t>C</a:t>
            </a:r>
            <a:endParaRPr sz="2200">
              <a:solidFill>
                <a:schemeClr val="lt1"/>
              </a:solidFill>
              <a:latin typeface="Oswald"/>
              <a:ea typeface="Oswald"/>
              <a:cs typeface="Oswald"/>
              <a:sym typeface="Oswald"/>
            </a:endParaRPr>
          </a:p>
        </p:txBody>
      </p:sp>
      <p:sp>
        <p:nvSpPr>
          <p:cNvPr id="195" name="Google Shape;195;p25"/>
          <p:cNvSpPr txBox="1"/>
          <p:nvPr/>
        </p:nvSpPr>
        <p:spPr>
          <a:xfrm>
            <a:off x="1892900" y="2445575"/>
            <a:ext cx="32139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latin typeface="DM Sans"/>
                <a:ea typeface="DM Sans"/>
                <a:cs typeface="DM Sans"/>
                <a:sym typeface="DM Sans"/>
              </a:rPr>
              <a:t>Kingston</a:t>
            </a:r>
            <a:endParaRPr sz="2200">
              <a:latin typeface="DM Sans"/>
              <a:ea typeface="DM Sans"/>
              <a:cs typeface="DM Sans"/>
              <a:sym typeface="DM Sans"/>
            </a:endParaRPr>
          </a:p>
        </p:txBody>
      </p:sp>
      <p:sp>
        <p:nvSpPr>
          <p:cNvPr id="196" name="Google Shape;196;p25"/>
          <p:cNvSpPr txBox="1"/>
          <p:nvPr/>
        </p:nvSpPr>
        <p:spPr>
          <a:xfrm>
            <a:off x="1892900" y="3331750"/>
            <a:ext cx="5062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latin typeface="DM Sans"/>
                <a:ea typeface="DM Sans"/>
                <a:cs typeface="DM Sans"/>
                <a:sym typeface="DM Sans"/>
              </a:rPr>
              <a:t>Toronto</a:t>
            </a:r>
            <a:endParaRPr sz="2200">
              <a:latin typeface="DM Sans"/>
              <a:ea typeface="DM Sans"/>
              <a:cs typeface="DM Sans"/>
              <a:sym typeface="DM Sans"/>
            </a:endParaRPr>
          </a:p>
        </p:txBody>
      </p:sp>
      <p:sp>
        <p:nvSpPr>
          <p:cNvPr id="197" name="Google Shape;197;p25"/>
          <p:cNvSpPr txBox="1"/>
          <p:nvPr/>
        </p:nvSpPr>
        <p:spPr>
          <a:xfrm>
            <a:off x="1892900" y="4318550"/>
            <a:ext cx="340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latin typeface="DM Sans"/>
                <a:ea typeface="DM Sans"/>
                <a:cs typeface="DM Sans"/>
                <a:sym typeface="DM Sans"/>
              </a:rPr>
              <a:t>Ottawa</a:t>
            </a:r>
            <a:endParaRPr sz="2200">
              <a:latin typeface="DM Sans"/>
              <a:ea typeface="DM Sans"/>
              <a:cs typeface="DM Sans"/>
              <a:sym typeface="DM Sans"/>
            </a:endParaRPr>
          </a:p>
        </p:txBody>
      </p:sp>
      <p:sp>
        <p:nvSpPr>
          <p:cNvPr id="198" name="Google Shape;198;p25"/>
          <p:cNvSpPr txBox="1"/>
          <p:nvPr/>
        </p:nvSpPr>
        <p:spPr>
          <a:xfrm>
            <a:off x="1892900" y="5267350"/>
            <a:ext cx="21807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latin typeface="DM Sans"/>
                <a:ea typeface="DM Sans"/>
                <a:cs typeface="DM Sans"/>
                <a:sym typeface="DM Sans"/>
              </a:rPr>
              <a:t>Thunder Bay</a:t>
            </a:r>
            <a:endParaRPr sz="2200">
              <a:latin typeface="DM Sans"/>
              <a:ea typeface="DM Sans"/>
              <a:cs typeface="DM Sans"/>
              <a:sym typeface="DM Sans"/>
            </a:endParaRPr>
          </a:p>
        </p:txBody>
      </p:sp>
      <p:sp>
        <p:nvSpPr>
          <p:cNvPr id="199" name="Google Shape;199;p25"/>
          <p:cNvSpPr/>
          <p:nvPr/>
        </p:nvSpPr>
        <p:spPr>
          <a:xfrm>
            <a:off x="1086650" y="5193700"/>
            <a:ext cx="709500" cy="670500"/>
          </a:xfrm>
          <a:prstGeom prst="star12">
            <a:avLst>
              <a:gd fmla="val 37500"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2200">
                <a:solidFill>
                  <a:schemeClr val="lt1"/>
                </a:solidFill>
                <a:latin typeface="Oswald"/>
                <a:ea typeface="Oswald"/>
                <a:cs typeface="Oswald"/>
                <a:sym typeface="Oswald"/>
              </a:rPr>
              <a:t>D</a:t>
            </a:r>
            <a:endParaRPr sz="2200">
              <a:solidFill>
                <a:schemeClr val="lt1"/>
              </a:solidFill>
              <a:latin typeface="Oswald"/>
              <a:ea typeface="Oswald"/>
              <a:cs typeface="Oswald"/>
              <a:sym typeface="Oswald"/>
            </a:endParaRPr>
          </a:p>
        </p:txBody>
      </p:sp>
      <p:pic>
        <p:nvPicPr>
          <p:cNvPr id="200" name="Google Shape;200;p25"/>
          <p:cNvPicPr preferRelativeResize="0"/>
          <p:nvPr/>
        </p:nvPicPr>
        <p:blipFill>
          <a:blip r:embed="rId3">
            <a:alphaModFix/>
          </a:blip>
          <a:stretch>
            <a:fillRect/>
          </a:stretch>
        </p:blipFill>
        <p:spPr>
          <a:xfrm>
            <a:off x="5203550" y="2732025"/>
            <a:ext cx="3538899" cy="2359266"/>
          </a:xfrm>
          <a:prstGeom prst="rect">
            <a:avLst/>
          </a:prstGeom>
          <a:noFill/>
          <a:ln>
            <a:noFill/>
          </a:ln>
        </p:spPr>
      </p:pic>
      <p:sp>
        <p:nvSpPr>
          <p:cNvPr id="201" name="Google Shape;201;p25"/>
          <p:cNvSpPr/>
          <p:nvPr/>
        </p:nvSpPr>
        <p:spPr>
          <a:xfrm>
            <a:off x="266816" y="398628"/>
            <a:ext cx="5570100" cy="618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3800"/>
              <a:buFont typeface="Arial"/>
              <a:buNone/>
            </a:pPr>
            <a:r>
              <a:rPr b="1" lang="en-US" sz="3400">
                <a:solidFill>
                  <a:schemeClr val="lt1"/>
                </a:solidFill>
                <a:latin typeface="DM Sans"/>
                <a:ea typeface="DM Sans"/>
                <a:cs typeface="DM Sans"/>
                <a:sym typeface="DM Sans"/>
              </a:rPr>
              <a:t>Question</a:t>
            </a:r>
            <a:endParaRPr i="0" sz="3400" u="none" cap="none" strike="noStrike">
              <a:solidFill>
                <a:schemeClr val="lt1"/>
              </a:solidFill>
              <a:latin typeface="DM Sans"/>
              <a:ea typeface="DM Sans"/>
              <a:cs typeface="DM Sans"/>
              <a:sym typeface="DM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26"/>
          <p:cNvSpPr/>
          <p:nvPr/>
        </p:nvSpPr>
        <p:spPr>
          <a:xfrm>
            <a:off x="5488825" y="4535300"/>
            <a:ext cx="3588300" cy="2272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6"/>
          <p:cNvSpPr txBox="1"/>
          <p:nvPr>
            <p:ph idx="1" type="body"/>
          </p:nvPr>
        </p:nvSpPr>
        <p:spPr>
          <a:xfrm>
            <a:off x="620425" y="3480100"/>
            <a:ext cx="8161200" cy="29853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t/>
            </a:r>
            <a:endParaRPr sz="2200">
              <a:solidFill>
                <a:schemeClr val="dk1"/>
              </a:solidFill>
              <a:latin typeface="DM Sans"/>
              <a:ea typeface="DM Sans"/>
              <a:cs typeface="DM Sans"/>
              <a:sym typeface="DM Sans"/>
            </a:endParaRPr>
          </a:p>
          <a:p>
            <a:pPr indent="0" lvl="0" marL="0" rtl="0" algn="l">
              <a:lnSpc>
                <a:spcPct val="100000"/>
              </a:lnSpc>
              <a:spcBef>
                <a:spcPts val="1000"/>
              </a:spcBef>
              <a:spcAft>
                <a:spcPts val="0"/>
              </a:spcAft>
              <a:buClr>
                <a:schemeClr val="dk1"/>
              </a:buClr>
              <a:buSzPts val="1100"/>
              <a:buFont typeface="Arial"/>
              <a:buNone/>
            </a:pPr>
            <a:r>
              <a:rPr lang="en-US" sz="2200">
                <a:solidFill>
                  <a:schemeClr val="dk1"/>
                </a:solidFill>
                <a:latin typeface="DM Sans"/>
                <a:ea typeface="DM Sans"/>
                <a:cs typeface="DM Sans"/>
                <a:sym typeface="DM Sans"/>
              </a:rPr>
              <a:t>Les député.e.s provinciaux.ales se réunissent à l'Assemblée législative à </a:t>
            </a:r>
            <a:r>
              <a:rPr b="1" lang="en-US" sz="2200">
                <a:solidFill>
                  <a:schemeClr val="dk1"/>
                </a:solidFill>
                <a:latin typeface="DM Sans"/>
                <a:ea typeface="DM Sans"/>
                <a:cs typeface="DM Sans"/>
                <a:sym typeface="DM Sans"/>
              </a:rPr>
              <a:t>Toronto </a:t>
            </a:r>
            <a:r>
              <a:rPr lang="en-US" sz="2200">
                <a:solidFill>
                  <a:schemeClr val="dk1"/>
                </a:solidFill>
                <a:latin typeface="DM Sans"/>
                <a:ea typeface="DM Sans"/>
                <a:cs typeface="DM Sans"/>
                <a:sym typeface="DM Sans"/>
              </a:rPr>
              <a:t>pour discuter des enjeux et adopter des lois.</a:t>
            </a:r>
            <a:endParaRPr sz="2200">
              <a:solidFill>
                <a:schemeClr val="dk1"/>
              </a:solidFill>
              <a:latin typeface="DM Sans"/>
              <a:ea typeface="DM Sans"/>
              <a:cs typeface="DM Sans"/>
              <a:sym typeface="DM Sans"/>
            </a:endParaRPr>
          </a:p>
          <a:p>
            <a:pPr indent="0" lvl="0" marL="0" rtl="0" algn="l">
              <a:lnSpc>
                <a:spcPct val="100000"/>
              </a:lnSpc>
              <a:spcBef>
                <a:spcPts val="0"/>
              </a:spcBef>
              <a:spcAft>
                <a:spcPts val="0"/>
              </a:spcAft>
              <a:buNone/>
            </a:pPr>
            <a:r>
              <a:t/>
            </a:r>
            <a:endParaRPr sz="500">
              <a:solidFill>
                <a:schemeClr val="dk1"/>
              </a:solidFill>
              <a:latin typeface="DM Sans"/>
              <a:ea typeface="DM Sans"/>
              <a:cs typeface="DM Sans"/>
              <a:sym typeface="DM Sans"/>
            </a:endParaRPr>
          </a:p>
          <a:p>
            <a:pPr indent="0" lvl="0" marL="0" rtl="0" algn="l">
              <a:lnSpc>
                <a:spcPct val="100000"/>
              </a:lnSpc>
              <a:spcBef>
                <a:spcPts val="0"/>
              </a:spcBef>
              <a:spcAft>
                <a:spcPts val="0"/>
              </a:spcAft>
              <a:buNone/>
            </a:pPr>
            <a:r>
              <a:t/>
            </a:r>
            <a:endParaRPr sz="1000">
              <a:solidFill>
                <a:schemeClr val="dk1"/>
              </a:solidFill>
              <a:highlight>
                <a:schemeClr val="lt1"/>
              </a:highlight>
              <a:latin typeface="DM Sans"/>
              <a:ea typeface="DM Sans"/>
              <a:cs typeface="DM Sans"/>
              <a:sym typeface="DM Sans"/>
            </a:endParaRPr>
          </a:p>
          <a:p>
            <a:pPr indent="0" lvl="0" marL="0" rtl="0" algn="l">
              <a:lnSpc>
                <a:spcPct val="100000"/>
              </a:lnSpc>
              <a:spcBef>
                <a:spcPts val="0"/>
              </a:spcBef>
              <a:spcAft>
                <a:spcPts val="0"/>
              </a:spcAft>
              <a:buClr>
                <a:schemeClr val="dk1"/>
              </a:buClr>
              <a:buSzPts val="1100"/>
              <a:buFont typeface="Arial"/>
              <a:buNone/>
            </a:pPr>
            <a:r>
              <a:rPr lang="en-US" sz="2200">
                <a:solidFill>
                  <a:schemeClr val="dk1"/>
                </a:solidFill>
                <a:highlight>
                  <a:schemeClr val="lt1"/>
                </a:highlight>
                <a:latin typeface="DM Sans"/>
                <a:ea typeface="DM Sans"/>
                <a:cs typeface="DM Sans"/>
                <a:sym typeface="DM Sans"/>
              </a:rPr>
              <a:t>Nos représentant.e.s fédéraux.ales se réunissent à </a:t>
            </a:r>
            <a:r>
              <a:rPr b="1" lang="en-US" sz="2200">
                <a:solidFill>
                  <a:schemeClr val="dk1"/>
                </a:solidFill>
                <a:highlight>
                  <a:schemeClr val="lt1"/>
                </a:highlight>
                <a:latin typeface="DM Sans"/>
                <a:ea typeface="DM Sans"/>
                <a:cs typeface="DM Sans"/>
                <a:sym typeface="DM Sans"/>
              </a:rPr>
              <a:t>Ottawa</a:t>
            </a:r>
            <a:r>
              <a:rPr lang="en-US" sz="2200">
                <a:solidFill>
                  <a:schemeClr val="dk1"/>
                </a:solidFill>
                <a:highlight>
                  <a:schemeClr val="lt1"/>
                </a:highlight>
                <a:latin typeface="DM Sans"/>
                <a:ea typeface="DM Sans"/>
                <a:cs typeface="DM Sans"/>
                <a:sym typeface="DM Sans"/>
              </a:rPr>
              <a:t>, à la </a:t>
            </a:r>
            <a:r>
              <a:rPr b="1" lang="en-US" sz="2200">
                <a:solidFill>
                  <a:schemeClr val="dk1"/>
                </a:solidFill>
                <a:highlight>
                  <a:schemeClr val="lt1"/>
                </a:highlight>
                <a:latin typeface="DM Sans"/>
                <a:ea typeface="DM Sans"/>
                <a:cs typeface="DM Sans"/>
                <a:sym typeface="DM Sans"/>
              </a:rPr>
              <a:t>Chambre des communes</a:t>
            </a:r>
            <a:r>
              <a:rPr lang="en-US" sz="2200">
                <a:solidFill>
                  <a:schemeClr val="dk1"/>
                </a:solidFill>
                <a:highlight>
                  <a:schemeClr val="lt1"/>
                </a:highlight>
                <a:latin typeface="DM Sans"/>
                <a:ea typeface="DM Sans"/>
                <a:cs typeface="DM Sans"/>
                <a:sym typeface="DM Sans"/>
              </a:rPr>
              <a:t>.</a:t>
            </a:r>
            <a:endParaRPr b="1" sz="2200">
              <a:solidFill>
                <a:schemeClr val="dk1"/>
              </a:solidFill>
              <a:highlight>
                <a:schemeClr val="lt1"/>
              </a:highlight>
              <a:latin typeface="DM Sans"/>
              <a:ea typeface="DM Sans"/>
              <a:cs typeface="DM Sans"/>
              <a:sym typeface="DM Sans"/>
            </a:endParaRPr>
          </a:p>
          <a:p>
            <a:pPr indent="0" lvl="0" marL="0" rtl="0" algn="l">
              <a:lnSpc>
                <a:spcPct val="100000"/>
              </a:lnSpc>
              <a:spcBef>
                <a:spcPts val="0"/>
              </a:spcBef>
              <a:spcAft>
                <a:spcPts val="0"/>
              </a:spcAft>
              <a:buNone/>
            </a:pPr>
            <a:r>
              <a:t/>
            </a:r>
            <a:endParaRPr b="1" sz="1000">
              <a:solidFill>
                <a:schemeClr val="dk1"/>
              </a:solidFill>
              <a:highlight>
                <a:schemeClr val="lt1"/>
              </a:highlight>
              <a:latin typeface="DM Sans"/>
              <a:ea typeface="DM Sans"/>
              <a:cs typeface="DM Sans"/>
              <a:sym typeface="DM Sans"/>
            </a:endParaRPr>
          </a:p>
          <a:p>
            <a:pPr indent="0" lvl="0" marL="0" rtl="0" algn="l">
              <a:lnSpc>
                <a:spcPct val="100000"/>
              </a:lnSpc>
              <a:spcBef>
                <a:spcPts val="0"/>
              </a:spcBef>
              <a:spcAft>
                <a:spcPts val="0"/>
              </a:spcAft>
              <a:buClr>
                <a:schemeClr val="dk1"/>
              </a:buClr>
              <a:buSzPts val="1100"/>
              <a:buFont typeface="Arial"/>
              <a:buNone/>
            </a:pPr>
            <a:r>
              <a:rPr lang="en-US" sz="2200">
                <a:solidFill>
                  <a:schemeClr val="dk1"/>
                </a:solidFill>
                <a:highlight>
                  <a:schemeClr val="lt1"/>
                </a:highlight>
                <a:latin typeface="DM Sans"/>
                <a:ea typeface="DM Sans"/>
                <a:cs typeface="DM Sans"/>
                <a:sym typeface="DM Sans"/>
              </a:rPr>
              <a:t>Les représentant.e.s municipaux.ales se réunissent à l</a:t>
            </a:r>
            <a:r>
              <a:rPr b="1" lang="en-US" sz="2200">
                <a:solidFill>
                  <a:schemeClr val="dk1"/>
                </a:solidFill>
                <a:highlight>
                  <a:schemeClr val="lt1"/>
                </a:highlight>
                <a:latin typeface="DM Sans"/>
                <a:ea typeface="DM Sans"/>
                <a:cs typeface="DM Sans"/>
                <a:sym typeface="DM Sans"/>
              </a:rPr>
              <a:t>'hôtel de ville</a:t>
            </a:r>
            <a:r>
              <a:rPr lang="en-US" sz="2200">
                <a:solidFill>
                  <a:schemeClr val="dk1"/>
                </a:solidFill>
                <a:highlight>
                  <a:schemeClr val="lt1"/>
                </a:highlight>
                <a:latin typeface="DM Sans"/>
                <a:ea typeface="DM Sans"/>
                <a:cs typeface="DM Sans"/>
                <a:sym typeface="DM Sans"/>
              </a:rPr>
              <a:t>.</a:t>
            </a:r>
            <a:endParaRPr sz="2200">
              <a:solidFill>
                <a:schemeClr val="dk1"/>
              </a:solidFill>
              <a:highlight>
                <a:schemeClr val="lt1"/>
              </a:highlight>
              <a:latin typeface="DM Sans"/>
              <a:ea typeface="DM Sans"/>
              <a:cs typeface="DM Sans"/>
              <a:sym typeface="DM Sans"/>
            </a:endParaRPr>
          </a:p>
          <a:p>
            <a:pPr indent="0" lvl="0" marL="0" rtl="0" algn="l">
              <a:lnSpc>
                <a:spcPct val="100000"/>
              </a:lnSpc>
              <a:spcBef>
                <a:spcPts val="0"/>
              </a:spcBef>
              <a:spcAft>
                <a:spcPts val="0"/>
              </a:spcAft>
              <a:buNone/>
            </a:pPr>
            <a:r>
              <a:t/>
            </a:r>
            <a:endParaRPr sz="2200">
              <a:solidFill>
                <a:schemeClr val="lt1"/>
              </a:solidFill>
              <a:highlight>
                <a:srgbClr val="1C4587"/>
              </a:highlight>
              <a:latin typeface="DM Sans"/>
              <a:ea typeface="DM Sans"/>
              <a:cs typeface="DM Sans"/>
              <a:sym typeface="DM Sans"/>
            </a:endParaRPr>
          </a:p>
          <a:p>
            <a:pPr indent="-50800" lvl="0" marL="228600" rtl="0" algn="l">
              <a:lnSpc>
                <a:spcPct val="107142"/>
              </a:lnSpc>
              <a:spcBef>
                <a:spcPts val="1800"/>
              </a:spcBef>
              <a:spcAft>
                <a:spcPts val="0"/>
              </a:spcAft>
              <a:buClr>
                <a:srgbClr val="3F3F3F"/>
              </a:buClr>
              <a:buSzPts val="2800"/>
              <a:buNone/>
            </a:pPr>
            <a:r>
              <a:t/>
            </a:r>
            <a:endParaRPr sz="2400">
              <a:solidFill>
                <a:srgbClr val="000000"/>
              </a:solidFill>
              <a:latin typeface="Calibri"/>
              <a:ea typeface="Calibri"/>
              <a:cs typeface="Calibri"/>
              <a:sym typeface="Calibri"/>
            </a:endParaRPr>
          </a:p>
        </p:txBody>
      </p:sp>
      <p:sp>
        <p:nvSpPr>
          <p:cNvPr id="208" name="Google Shape;208;p26"/>
          <p:cNvSpPr txBox="1"/>
          <p:nvPr/>
        </p:nvSpPr>
        <p:spPr>
          <a:xfrm>
            <a:off x="417325" y="1472925"/>
            <a:ext cx="8364300" cy="618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2200">
                <a:solidFill>
                  <a:schemeClr val="dk1"/>
                </a:solidFill>
                <a:latin typeface="DM Sans"/>
                <a:ea typeface="DM Sans"/>
                <a:cs typeface="DM Sans"/>
                <a:sym typeface="DM Sans"/>
              </a:rPr>
              <a:t>Où est située l'Assemblée législative de l’Ontario?</a:t>
            </a:r>
            <a:endParaRPr b="1" sz="2200">
              <a:solidFill>
                <a:srgbClr val="000000"/>
              </a:solidFill>
              <a:latin typeface="DM Sans"/>
              <a:ea typeface="DM Sans"/>
              <a:cs typeface="DM Sans"/>
              <a:sym typeface="DM Sans"/>
            </a:endParaRPr>
          </a:p>
          <a:p>
            <a:pPr indent="0" lvl="0" marL="0" rtl="0" algn="l">
              <a:spcBef>
                <a:spcPts val="0"/>
              </a:spcBef>
              <a:spcAft>
                <a:spcPts val="0"/>
              </a:spcAft>
              <a:buNone/>
            </a:pPr>
            <a:r>
              <a:t/>
            </a:r>
            <a:endParaRPr sz="2200">
              <a:solidFill>
                <a:srgbClr val="000000"/>
              </a:solidFill>
              <a:latin typeface="DM Sans"/>
              <a:ea typeface="DM Sans"/>
              <a:cs typeface="DM Sans"/>
              <a:sym typeface="DM Sans"/>
            </a:endParaRPr>
          </a:p>
          <a:p>
            <a:pPr indent="0" lvl="0" marL="0" rtl="0" algn="l">
              <a:spcBef>
                <a:spcPts val="0"/>
              </a:spcBef>
              <a:spcAft>
                <a:spcPts val="0"/>
              </a:spcAft>
              <a:buNone/>
            </a:pPr>
            <a:r>
              <a:t/>
            </a:r>
            <a:endParaRPr sz="2200">
              <a:solidFill>
                <a:srgbClr val="000000"/>
              </a:solidFill>
              <a:highlight>
                <a:srgbClr val="FFFFFF"/>
              </a:highlight>
              <a:latin typeface="DM Sans"/>
              <a:ea typeface="DM Sans"/>
              <a:cs typeface="DM Sans"/>
              <a:sym typeface="DM Sans"/>
            </a:endParaRPr>
          </a:p>
          <a:p>
            <a:pPr indent="0" lvl="0" marL="0" rtl="0" algn="l">
              <a:spcBef>
                <a:spcPts val="0"/>
              </a:spcBef>
              <a:spcAft>
                <a:spcPts val="0"/>
              </a:spcAft>
              <a:buNone/>
            </a:pPr>
            <a:r>
              <a:t/>
            </a:r>
            <a:endParaRPr sz="2200">
              <a:solidFill>
                <a:srgbClr val="FFFFFF"/>
              </a:solidFill>
              <a:highlight>
                <a:srgbClr val="1C4587"/>
              </a:highlight>
              <a:latin typeface="DM Sans"/>
              <a:ea typeface="DM Sans"/>
              <a:cs typeface="DM Sans"/>
              <a:sym typeface="DM Sans"/>
            </a:endParaRPr>
          </a:p>
          <a:p>
            <a:pPr indent="-50800" lvl="0" marL="228600" rtl="0" algn="l">
              <a:lnSpc>
                <a:spcPct val="107142"/>
              </a:lnSpc>
              <a:spcBef>
                <a:spcPts val="1800"/>
              </a:spcBef>
              <a:spcAft>
                <a:spcPts val="0"/>
              </a:spcAft>
              <a:buNone/>
            </a:pPr>
            <a:r>
              <a:t/>
            </a:r>
            <a:endParaRPr sz="2400">
              <a:latin typeface="Calibri"/>
              <a:ea typeface="Calibri"/>
              <a:cs typeface="Calibri"/>
              <a:sym typeface="Calibri"/>
            </a:endParaRPr>
          </a:p>
        </p:txBody>
      </p:sp>
      <p:sp>
        <p:nvSpPr>
          <p:cNvPr id="209" name="Google Shape;209;p26"/>
          <p:cNvSpPr/>
          <p:nvPr/>
        </p:nvSpPr>
        <p:spPr>
          <a:xfrm>
            <a:off x="1198800" y="2745888"/>
            <a:ext cx="709500" cy="618600"/>
          </a:xfrm>
          <a:prstGeom prst="star12">
            <a:avLst>
              <a:gd fmla="val 37500"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2200">
                <a:solidFill>
                  <a:srgbClr val="FFFFFF"/>
                </a:solidFill>
                <a:latin typeface="Oswald"/>
                <a:ea typeface="Oswald"/>
                <a:cs typeface="Oswald"/>
                <a:sym typeface="Oswald"/>
              </a:rPr>
              <a:t>B</a:t>
            </a:r>
            <a:endParaRPr sz="2200">
              <a:solidFill>
                <a:srgbClr val="FFFFFF"/>
              </a:solidFill>
              <a:highlight>
                <a:srgbClr val="1C4587"/>
              </a:highlight>
              <a:latin typeface="Oswald"/>
              <a:ea typeface="Oswald"/>
              <a:cs typeface="Oswald"/>
              <a:sym typeface="Oswald"/>
            </a:endParaRPr>
          </a:p>
        </p:txBody>
      </p:sp>
      <p:sp>
        <p:nvSpPr>
          <p:cNvPr id="210" name="Google Shape;210;p26"/>
          <p:cNvSpPr txBox="1"/>
          <p:nvPr/>
        </p:nvSpPr>
        <p:spPr>
          <a:xfrm>
            <a:off x="2152700" y="2793600"/>
            <a:ext cx="32139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200">
                <a:latin typeface="DM Sans"/>
                <a:ea typeface="DM Sans"/>
                <a:cs typeface="DM Sans"/>
                <a:sym typeface="DM Sans"/>
              </a:rPr>
              <a:t>Toronto</a:t>
            </a:r>
            <a:endParaRPr b="1" sz="2200">
              <a:latin typeface="DM Sans"/>
              <a:ea typeface="DM Sans"/>
              <a:cs typeface="DM Sans"/>
              <a:sym typeface="DM Sans"/>
            </a:endParaRPr>
          </a:p>
        </p:txBody>
      </p:sp>
      <p:pic>
        <p:nvPicPr>
          <p:cNvPr id="211" name="Google Shape;211;p26"/>
          <p:cNvPicPr preferRelativeResize="0"/>
          <p:nvPr/>
        </p:nvPicPr>
        <p:blipFill rotWithShape="1">
          <a:blip r:embed="rId3">
            <a:alphaModFix/>
          </a:blip>
          <a:srcRect b="0" l="7813" r="7813" t="0"/>
          <a:stretch/>
        </p:blipFill>
        <p:spPr>
          <a:xfrm>
            <a:off x="4884825" y="2032523"/>
            <a:ext cx="2610826" cy="1740550"/>
          </a:xfrm>
          <a:prstGeom prst="rect">
            <a:avLst/>
          </a:prstGeom>
          <a:noFill/>
          <a:ln>
            <a:noFill/>
          </a:ln>
        </p:spPr>
      </p:pic>
      <p:sp>
        <p:nvSpPr>
          <p:cNvPr id="212" name="Google Shape;212;p26"/>
          <p:cNvSpPr/>
          <p:nvPr/>
        </p:nvSpPr>
        <p:spPr>
          <a:xfrm>
            <a:off x="266816" y="398628"/>
            <a:ext cx="5570100" cy="618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3800"/>
              <a:buFont typeface="Arial"/>
              <a:buNone/>
            </a:pPr>
            <a:r>
              <a:rPr b="1" lang="en-US" sz="3400">
                <a:solidFill>
                  <a:schemeClr val="lt1"/>
                </a:solidFill>
                <a:latin typeface="DM Sans"/>
                <a:ea typeface="DM Sans"/>
                <a:cs typeface="DM Sans"/>
                <a:sym typeface="DM Sans"/>
              </a:rPr>
              <a:t>Réponse</a:t>
            </a:r>
            <a:endParaRPr i="0" sz="3400" u="none" cap="none" strike="noStrike">
              <a:solidFill>
                <a:schemeClr val="lt1"/>
              </a:solidFill>
              <a:latin typeface="DM Sans"/>
              <a:ea typeface="DM Sans"/>
              <a:cs typeface="DM Sans"/>
              <a:sym typeface="DM Sans"/>
            </a:endParaRPr>
          </a:p>
        </p:txBody>
      </p:sp>
    </p:spTree>
  </p:cSld>
  <p:clrMapOvr>
    <a:masterClrMapping/>
  </p:clrMapOvr>
</p:sld>
</file>

<file path=ppt/theme/theme1.xml><?xml version="1.0" encoding="utf-8"?>
<a:theme xmlns:a="http://schemas.openxmlformats.org/drawingml/2006/main" xmlns:r="http://schemas.openxmlformats.org/officeDocument/2006/relationships" name="ON SV 2022">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