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DM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bold.fntdata"/><Relationship Id="rId14" Type="http://schemas.openxmlformats.org/officeDocument/2006/relationships/font" Target="fonts/DMSans-regular.fntdata"/><Relationship Id="rId17" Type="http://schemas.openxmlformats.org/officeDocument/2006/relationships/font" Target="fonts/DMSans-boldItalic.fntdata"/><Relationship Id="rId16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b8b3d2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32b8b3d282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b8b3d282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32b8b3d2822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b8b3d282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32b8b3d2822_0_1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b8b3d2822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2b8b3d2822_0_2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b8b3d2822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32b8b3d2822_0_3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b8b3d2822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32b8b3d2822_0_4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b8b3d2822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2b8b3d2822_0_4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C8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4294967295" type="ctrTitle"/>
          </p:nvPr>
        </p:nvSpPr>
        <p:spPr>
          <a:xfrm>
            <a:off x="657665" y="1882018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DIAPORAMA 4 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Une société démocratique informée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plateformes en ligne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491650" y="1425075"/>
            <a:ext cx="8177700" cy="1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plateformes en ligne comprennent les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moteurs de recherche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et les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médias sociaux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Ces plateformes disposent d’un pouvoir considérable, car elles filtrent et contrôlent l’information à laquelle nous accédons.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278" y="3739394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7274" y="5345601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5636" y="3750220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8987" y="3624662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3471" y="5216265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65452" y="5128525"/>
            <a:ext cx="1264764" cy="12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504900" y="1548800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algorithme est une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série d’étapes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peut être utilisée pour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résoudre un problème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Les algorithmes sont utilisés pour indiquer aux ordinateurs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effectuer certaines tâches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telles que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trier de l’information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a</a:t>
            </a: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3267825"/>
            <a:ext cx="2677900" cy="5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38" y="3971150"/>
            <a:ext cx="7851475" cy="24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332250" y="1427550"/>
            <a:ext cx="83649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As-tu déjà remarqué, en naviguant sur Internet, des informations ou des publicités qui étaient basées sur tes recherches précédentes?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Peux-tu donner un exemple?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les algorithmes personnalisent-ils nos expériences en ligne?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332250" y="236675"/>
            <a:ext cx="814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: les algorithmes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500" y="4030600"/>
            <a:ext cx="2311925" cy="23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378600" y="15631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plateformes en ligne tentent de nous garder en ligne le plus longtemps possible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 affichant des publications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nous intéressent, qui sont populaires ou qui sont récentes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nous passons de temps sur un site, plus nous voyons des publicités et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cette plateforme gagne de l’argent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549" y="3979300"/>
            <a:ext cx="5510099" cy="25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Retenir l’attention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445601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sommes uniquement exposé.e.s à des informations qui nous plaisent ou avec lesquelles nous sommes en accord, cela peut créer des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050" y="3073425"/>
            <a:ext cx="5961199" cy="32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352100" y="1570100"/>
            <a:ext cx="81633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passe-t-il si nous consultons uniquement de l’information que nous aimons ou qui correspond à nos points de vue?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cela pourrait-il influencer notre perception des individus, enjeux ou événements?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: les bulles de filtres</a:t>
            </a:r>
            <a:endParaRPr b="1" i="0" sz="3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2525" y="4045100"/>
            <a:ext cx="5158950" cy="24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346800" y="1469600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de faire preuve d’esprit critique face à l’information en ligne?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avantages et les défis de s’informer sur les réseaux sociaux?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pouvons-nous nous assurer que nous sommes des citoyen.ne.s bien informé.e.s et que nous prenons en compte différents points de vue?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Consolidation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525" y="4749475"/>
            <a:ext cx="1848450" cy="18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