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6858000" cx="9144000"/>
  <p:notesSz cx="6858000" cy="9144000"/>
  <p:embeddedFontLst>
    <p:embeddedFont>
      <p:font typeface="DM Sans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DMSans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font" Target="fonts/DMSans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DMSans-bold.fntdata"/><Relationship Id="rId6" Type="http://schemas.openxmlformats.org/officeDocument/2006/relationships/slide" Target="slides/slide1.xml"/><Relationship Id="rId18" Type="http://schemas.openxmlformats.org/officeDocument/2006/relationships/font" Target="fonts/DMSans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" name="Google Shape;8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246a3262d2_0_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" name="Google Shape;136;g1246a3262d2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Big Ben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" name="Google Shape;14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Canadian Parliament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" name="Google Shape;14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L’édifice de l’Assemblée législative de l’Ontario</a:t>
            </a:r>
            <a:endParaRPr b="1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" name="Google Shape;9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rgbClr val="202122"/>
                </a:solidFill>
                <a:latin typeface="Calibri"/>
                <a:ea typeface="Calibri"/>
                <a:cs typeface="Calibri"/>
                <a:sym typeface="Calibri"/>
              </a:rPr>
              <a:t>Dua Lipa </a:t>
            </a:r>
            <a:r>
              <a:rPr lang="en-GB" sz="1200">
                <a:solidFill>
                  <a:srgbClr val="202122"/>
                </a:solidFill>
                <a:latin typeface="Calibri"/>
                <a:ea typeface="Calibri"/>
                <a:cs typeface="Calibri"/>
                <a:sym typeface="Calibri"/>
              </a:rPr>
              <a:t>- chanteuse, auteure-compositrice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" name="Google Shape;9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GB">
                <a:latin typeface="Calibri"/>
                <a:ea typeface="Calibri"/>
                <a:cs typeface="Calibri"/>
                <a:sym typeface="Calibri"/>
              </a:rPr>
              <a:t>Mr Beast </a:t>
            </a:r>
            <a:r>
              <a:rPr lang="en-GB">
                <a:latin typeface="Calibri"/>
                <a:ea typeface="Calibri"/>
                <a:cs typeface="Calibri"/>
                <a:sym typeface="Calibri"/>
              </a:rPr>
              <a:t>- Vidéaste Web (YouTube)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" name="Google Shape;10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Charles III - </a:t>
            </a: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Monarque, roi du Canada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" name="Google Shape;10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Dwayne Johnson (The Rock) -</a:t>
            </a: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Acteur, homme d'affaires et ancien catcheur professionnel américain.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" name="Google Shape;11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Justin Trudeau - </a:t>
            </a: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Premier ministre du Canada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1" name="Google Shape;12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GB" sz="1200">
                <a:latin typeface="Calibri"/>
                <a:ea typeface="Calibri"/>
                <a:cs typeface="Calibri"/>
                <a:sym typeface="Calibri"/>
              </a:rPr>
              <a:t>Donald Trump et J.D. Vance</a:t>
            </a:r>
            <a:r>
              <a:rPr lang="en-GB" sz="1200"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Président et vice-président des États-Unis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" name="Google Shape;12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GB" sz="1200">
                <a:latin typeface="Calibri"/>
                <a:ea typeface="Calibri"/>
                <a:cs typeface="Calibri"/>
                <a:sym typeface="Calibri"/>
              </a:rPr>
              <a:t>Doug Ford </a:t>
            </a:r>
            <a:r>
              <a:rPr lang="en-GB" sz="1200">
                <a:latin typeface="Calibri"/>
                <a:ea typeface="Calibri"/>
                <a:cs typeface="Calibri"/>
                <a:sym typeface="Calibri"/>
              </a:rPr>
              <a:t>– </a:t>
            </a: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Premier ministre de</a:t>
            </a:r>
            <a:r>
              <a:rPr lang="en-GB" sz="1200">
                <a:latin typeface="Calibri"/>
                <a:ea typeface="Calibri"/>
                <a:cs typeface="Calibri"/>
                <a:sym typeface="Calibri"/>
              </a:rPr>
              <a:t> l’Ontario; </a:t>
            </a: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Chef du Parti progressiste-conservateur de l’Ontario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" name="Google Shape;13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Maison Blanche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340" y="344156"/>
            <a:ext cx="1927657" cy="1451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88584" y="5175849"/>
            <a:ext cx="1117062" cy="133231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72F9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>
                <a:solidFill>
                  <a:srgbClr val="179FA2"/>
                </a:solidFill>
              </a:rPr>
              <a:t>`</a:t>
            </a:r>
            <a:endParaRPr b="0" i="0" sz="1400" u="none" cap="none" strike="noStrike">
              <a:solidFill>
                <a:srgbClr val="179FA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4">
            <a:alphaModFix/>
          </a:blip>
          <a:srcRect b="12049" l="0" r="0" t="0"/>
          <a:stretch/>
        </p:blipFill>
        <p:spPr>
          <a:xfrm>
            <a:off x="552450" y="469625"/>
            <a:ext cx="2057400" cy="1343108"/>
          </a:xfrm>
          <a:prstGeom prst="rect">
            <a:avLst/>
          </a:prstGeom>
          <a:solidFill>
            <a:srgbClr val="472F92"/>
          </a:solidFill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/>
          <p:nvPr>
            <p:ph type="title"/>
          </p:nvPr>
        </p:nvSpPr>
        <p:spPr>
          <a:xfrm>
            <a:off x="629841" y="457200"/>
            <a:ext cx="29493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1"/>
          <p:cNvSpPr/>
          <p:nvPr>
            <p:ph idx="2" type="pic"/>
          </p:nvPr>
        </p:nvSpPr>
        <p:spPr>
          <a:xfrm>
            <a:off x="3887391" y="987426"/>
            <a:ext cx="46293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/>
          <p:nvPr>
            <p:ph idx="1" type="body"/>
          </p:nvPr>
        </p:nvSpPr>
        <p:spPr>
          <a:xfrm>
            <a:off x="629841" y="2057400"/>
            <a:ext cx="29493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32E4D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32E4D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32E4D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32E4D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32E4D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1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" name="Google Shape;66;p11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" name="Google Shape;67;p11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/>
          <p:nvPr>
            <p:ph type="title"/>
          </p:nvPr>
        </p:nvSpPr>
        <p:spPr>
          <a:xfrm>
            <a:off x="628650" y="365127"/>
            <a:ext cx="7886700" cy="83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2"/>
          <p:cNvSpPr txBox="1"/>
          <p:nvPr>
            <p:ph idx="1" type="body"/>
          </p:nvPr>
        </p:nvSpPr>
        <p:spPr>
          <a:xfrm rot="5400000">
            <a:off x="2364301" y="26017"/>
            <a:ext cx="4415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32E4D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32E4D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32E4D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32E4D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32E4D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2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2" name="Google Shape;72;p12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3" name="Google Shape;73;p12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/>
          <p:nvPr>
            <p:ph type="title"/>
          </p:nvPr>
        </p:nvSpPr>
        <p:spPr>
          <a:xfrm rot="5400000">
            <a:off x="4623601" y="2285276"/>
            <a:ext cx="58119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3"/>
          <p:cNvSpPr txBox="1"/>
          <p:nvPr>
            <p:ph idx="1" type="body"/>
          </p:nvPr>
        </p:nvSpPr>
        <p:spPr>
          <a:xfrm rot="5400000">
            <a:off x="623025" y="370674"/>
            <a:ext cx="58119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32E4D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32E4D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32E4D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32E4D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32E4D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3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8" name="Google Shape;78;p13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9" name="Google Shape;79;p13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0" name="Google Shape;80;p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79FA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179FA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" name="Google Shape;81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340" y="344156"/>
            <a:ext cx="1927657" cy="1451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88584" y="5175849"/>
            <a:ext cx="1117062" cy="13323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1_Title Slide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/>
          <p:nvPr>
            <p:ph type="ctrTitle"/>
          </p:nvPr>
        </p:nvSpPr>
        <p:spPr>
          <a:xfrm>
            <a:off x="685800" y="1122363"/>
            <a:ext cx="77724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  <a:defRPr sz="3600"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4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4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VIX Slide Template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type="title"/>
          </p:nvPr>
        </p:nvSpPr>
        <p:spPr>
          <a:xfrm>
            <a:off x="414570" y="1536633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3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800"/>
              <a:buChar char="•"/>
              <a:defRPr/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628650" y="373439"/>
            <a:ext cx="7886700" cy="80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628650" y="1465545"/>
            <a:ext cx="7886700" cy="47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32E4D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32E4D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32E4D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32E4D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32E4D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623888" y="1709739"/>
            <a:ext cx="78867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623888" y="4589464"/>
            <a:ext cx="78867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32E4D"/>
              </a:buClr>
              <a:buSzPts val="2400"/>
              <a:buNone/>
              <a:defRPr sz="2400">
                <a:solidFill>
                  <a:srgbClr val="132E4D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5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" name="Google Shape;27;p5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628650" y="365127"/>
            <a:ext cx="7886700" cy="83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" type="body"/>
          </p:nvPr>
        </p:nvSpPr>
        <p:spPr>
          <a:xfrm>
            <a:off x="6286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32E4D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32E4D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32E4D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32E4D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32E4D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2" type="body"/>
          </p:nvPr>
        </p:nvSpPr>
        <p:spPr>
          <a:xfrm>
            <a:off x="46291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32E4D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32E4D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32E4D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32E4D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32E4D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6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" name="Google Shape;34;p6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>
            <p:ph type="title"/>
          </p:nvPr>
        </p:nvSpPr>
        <p:spPr>
          <a:xfrm>
            <a:off x="629841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7"/>
          <p:cNvSpPr txBox="1"/>
          <p:nvPr>
            <p:ph idx="1" type="body"/>
          </p:nvPr>
        </p:nvSpPr>
        <p:spPr>
          <a:xfrm>
            <a:off x="629842" y="1681163"/>
            <a:ext cx="38682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32E4D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32E4D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32E4D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32E4D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32E4D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7"/>
          <p:cNvSpPr txBox="1"/>
          <p:nvPr>
            <p:ph idx="2" type="body"/>
          </p:nvPr>
        </p:nvSpPr>
        <p:spPr>
          <a:xfrm>
            <a:off x="629842" y="2505075"/>
            <a:ext cx="38682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32E4D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32E4D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32E4D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32E4D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32E4D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7"/>
          <p:cNvSpPr txBox="1"/>
          <p:nvPr>
            <p:ph idx="3" type="body"/>
          </p:nvPr>
        </p:nvSpPr>
        <p:spPr>
          <a:xfrm>
            <a:off x="4629150" y="1681163"/>
            <a:ext cx="38874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32E4D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32E4D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32E4D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32E4D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32E4D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7"/>
          <p:cNvSpPr txBox="1"/>
          <p:nvPr>
            <p:ph idx="4" type="body"/>
          </p:nvPr>
        </p:nvSpPr>
        <p:spPr>
          <a:xfrm>
            <a:off x="4629150" y="2505075"/>
            <a:ext cx="38874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32E4D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32E4D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32E4D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32E4D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32E4D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" name="Google Shape;43;p7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" name="Google Shape;44;p7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/>
          <p:nvPr>
            <p:ph type="title"/>
          </p:nvPr>
        </p:nvSpPr>
        <p:spPr>
          <a:xfrm>
            <a:off x="628650" y="365127"/>
            <a:ext cx="7886700" cy="83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8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" name="Google Shape;48;p8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" name="Google Shape;49;p8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9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/>
          <p:nvPr>
            <p:ph type="title"/>
          </p:nvPr>
        </p:nvSpPr>
        <p:spPr>
          <a:xfrm>
            <a:off x="629841" y="457200"/>
            <a:ext cx="29493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0"/>
          <p:cNvSpPr txBox="1"/>
          <p:nvPr>
            <p:ph idx="1" type="body"/>
          </p:nvPr>
        </p:nvSpPr>
        <p:spPr>
          <a:xfrm>
            <a:off x="3887391" y="987426"/>
            <a:ext cx="46293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32E4D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32E4D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32E4D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32E4D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32E4D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0"/>
          <p:cNvSpPr txBox="1"/>
          <p:nvPr>
            <p:ph idx="2" type="body"/>
          </p:nvPr>
        </p:nvSpPr>
        <p:spPr>
          <a:xfrm>
            <a:off x="629841" y="2057400"/>
            <a:ext cx="29493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32E4D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32E4D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32E4D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32E4D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32E4D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10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" name="Google Shape;59;p10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" name="Google Shape;60;p10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0"/>
            <a:ext cx="9144000" cy="1197000"/>
          </a:xfrm>
          <a:prstGeom prst="rect">
            <a:avLst/>
          </a:prstGeom>
          <a:solidFill>
            <a:srgbClr val="472F9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628650" y="365127"/>
            <a:ext cx="7886700" cy="83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628650" y="1761666"/>
            <a:ext cx="7886700" cy="44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32E4D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132E4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32E4D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132E4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32E4D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132E4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32E4D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32E4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32E4D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32E4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jpg"/><Relationship Id="rId4" Type="http://schemas.openxmlformats.org/officeDocument/2006/relationships/image" Target="../media/image13.png"/><Relationship Id="rId5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8C8F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/>
          <p:nvPr>
            <p:ph idx="4294967295" type="ctrTitle"/>
          </p:nvPr>
        </p:nvSpPr>
        <p:spPr>
          <a:xfrm>
            <a:off x="742071" y="1693277"/>
            <a:ext cx="77724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GB">
                <a:latin typeface="DM Sans"/>
                <a:ea typeface="DM Sans"/>
                <a:cs typeface="DM Sans"/>
                <a:sym typeface="DM Sans"/>
              </a:rPr>
              <a:t>DIAPORAMA 2A : </a:t>
            </a:r>
            <a:br>
              <a:rPr lang="en-GB">
                <a:latin typeface="DM Sans"/>
                <a:ea typeface="DM Sans"/>
                <a:cs typeface="DM Sans"/>
                <a:sym typeface="DM Sans"/>
              </a:rPr>
            </a:br>
            <a:r>
              <a:rPr lang="en-GB">
                <a:latin typeface="DM Sans"/>
                <a:ea typeface="DM Sans"/>
                <a:cs typeface="DM Sans"/>
                <a:sym typeface="DM Sans"/>
              </a:rPr>
              <a:t>Qui suis-je? Que suis-je?</a:t>
            </a:r>
            <a:endParaRPr sz="4000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4"/>
          <p:cNvPicPr preferRelativeResize="0"/>
          <p:nvPr/>
        </p:nvPicPr>
        <p:blipFill rotWithShape="1">
          <a:blip r:embed="rId3">
            <a:alphaModFix/>
          </a:blip>
          <a:srcRect b="0" l="11521" r="3574" t="0"/>
          <a:stretch/>
        </p:blipFill>
        <p:spPr>
          <a:xfrm>
            <a:off x="1360025" y="1860125"/>
            <a:ext cx="6423949" cy="425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5"/>
          <p:cNvPicPr preferRelativeResize="0"/>
          <p:nvPr/>
        </p:nvPicPr>
        <p:blipFill rotWithShape="1">
          <a:blip r:embed="rId3">
            <a:alphaModFix/>
          </a:blip>
          <a:srcRect b="0" l="0" r="348" t="0"/>
          <a:stretch/>
        </p:blipFill>
        <p:spPr>
          <a:xfrm>
            <a:off x="1325237" y="1867200"/>
            <a:ext cx="6493524" cy="4329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6"/>
          <p:cNvPicPr preferRelativeResize="0"/>
          <p:nvPr/>
        </p:nvPicPr>
        <p:blipFill rotWithShape="1">
          <a:blip r:embed="rId3">
            <a:alphaModFix/>
          </a:blip>
          <a:srcRect b="0" l="7813" r="7813" t="0"/>
          <a:stretch/>
        </p:blipFill>
        <p:spPr>
          <a:xfrm>
            <a:off x="1285375" y="1807425"/>
            <a:ext cx="6573250" cy="4382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5225" y="1800475"/>
            <a:ext cx="5653549" cy="3769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3150" y="1859075"/>
            <a:ext cx="4397676" cy="4397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8"/>
          <p:cNvPicPr preferRelativeResize="0"/>
          <p:nvPr/>
        </p:nvPicPr>
        <p:blipFill rotWithShape="1">
          <a:blip r:embed="rId3">
            <a:alphaModFix/>
          </a:blip>
          <a:srcRect b="0" l="7813" r="7805" t="0"/>
          <a:stretch/>
        </p:blipFill>
        <p:spPr>
          <a:xfrm>
            <a:off x="1454475" y="1899175"/>
            <a:ext cx="6235051" cy="4156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ndre De Grasse, Canada&amp;#39;s Fastest Man! - DTK Men Style" id="111" name="Google Shape;11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17151" y="-13142047"/>
            <a:ext cx="4962345" cy="66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4829175" y="-9120188"/>
            <a:ext cx="2696928" cy="3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9"/>
          <p:cNvPicPr preferRelativeResize="0"/>
          <p:nvPr/>
        </p:nvPicPr>
        <p:blipFill rotWithShape="1">
          <a:blip r:embed="rId5">
            <a:alphaModFix/>
          </a:blip>
          <a:srcRect b="8424" l="0" r="0" t="0"/>
          <a:stretch/>
        </p:blipFill>
        <p:spPr>
          <a:xfrm>
            <a:off x="1593652" y="1959325"/>
            <a:ext cx="5956700" cy="3971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8725" y="1627725"/>
            <a:ext cx="3578700" cy="450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3463" y="1515300"/>
            <a:ext cx="6557074" cy="4248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2"/>
          <p:cNvPicPr preferRelativeResize="0"/>
          <p:nvPr/>
        </p:nvPicPr>
        <p:blipFill rotWithShape="1">
          <a:blip r:embed="rId3">
            <a:alphaModFix/>
          </a:blip>
          <a:srcRect b="0" l="17148" r="17148" t="0"/>
          <a:stretch/>
        </p:blipFill>
        <p:spPr>
          <a:xfrm>
            <a:off x="2197800" y="1876925"/>
            <a:ext cx="4324800" cy="4324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3"/>
          <p:cNvPicPr preferRelativeResize="0"/>
          <p:nvPr/>
        </p:nvPicPr>
        <p:blipFill rotWithShape="1">
          <a:blip r:embed="rId3">
            <a:alphaModFix/>
          </a:blip>
          <a:srcRect b="0" l="6881" r="5229" t="0"/>
          <a:stretch/>
        </p:blipFill>
        <p:spPr>
          <a:xfrm>
            <a:off x="1338687" y="1827225"/>
            <a:ext cx="6466626" cy="431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N SV 2022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