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5143500" cx="9144000"/>
  <p:notesSz cx="6858000" cy="9144000"/>
  <p:embeddedFontLst>
    <p:embeddedFont>
      <p:font typeface="DM Sans"/>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6742652-77C9-41B4-B173-84A8F44C7C44}">
  <a:tblStyle styleId="{16742652-77C9-41B4-B173-84A8F44C7C4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22" Type="http://schemas.openxmlformats.org/officeDocument/2006/relationships/font" Target="fonts/DMSans-bold.fntdata"/><Relationship Id="rId10" Type="http://schemas.openxmlformats.org/officeDocument/2006/relationships/slide" Target="slides/slide4.xml"/><Relationship Id="rId21" Type="http://schemas.openxmlformats.org/officeDocument/2006/relationships/font" Target="fonts/DMSans-regular.fntdata"/><Relationship Id="rId13" Type="http://schemas.openxmlformats.org/officeDocument/2006/relationships/slide" Target="slides/slide7.xml"/><Relationship Id="rId24" Type="http://schemas.openxmlformats.org/officeDocument/2006/relationships/font" Target="fonts/DMSans-boldItalic.fntdata"/><Relationship Id="rId12" Type="http://schemas.openxmlformats.org/officeDocument/2006/relationships/slide" Target="slides/slide6.xml"/><Relationship Id="rId23" Type="http://schemas.openxmlformats.org/officeDocument/2006/relationships/font" Target="fonts/DMSans-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0643d6ca11_0_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3" name="Google Shape;83;g30643d6ca11_0_7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g30643d6ca11_0_76: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fr-CA"/>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0643d6ca11_0_8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g30643d6ca11_0_84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30643d6ca11_0_9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g30643d6ca11_0_9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30643d6ca11_0_10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g30643d6ca11_0_101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30643d6ca11_0_10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30643d6ca11_0_10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30643d6ca11_0_1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30643d6ca11_0_1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30643d6ca11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30643d6ca11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30643d6ca11_0_24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fr-CA"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
        <p:nvSpPr>
          <p:cNvPr id="100" name="Google Shape;100;g30643d6ca11_0_2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1" name="Google Shape;101;g30643d6ca11_0_2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30643d6ca11_0_3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g30643d6ca11_0_33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30643d6ca11_0_4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fr-CA"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
        <p:nvSpPr>
          <p:cNvPr id="116" name="Google Shape;116;g30643d6ca11_0_4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7" name="Google Shape;117;g30643d6ca11_0_4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30643d6ca11_0_5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g30643d6ca11_0_50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0643d6ca11_0_5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g30643d6ca11_0_58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30643d6ca11_0_6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g30643d6ca11_0_66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30643d6ca11_0_7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g30643d6ca11_0_75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9" name="Shape 9"/>
        <p:cNvGrpSpPr/>
        <p:nvPr/>
      </p:nvGrpSpPr>
      <p:grpSpPr>
        <a:xfrm>
          <a:off x="0" y="0"/>
          <a:ext cx="0" cy="0"/>
          <a:chOff x="0" y="0"/>
          <a:chExt cx="0" cy="0"/>
        </a:xfrm>
      </p:grpSpPr>
      <p:sp>
        <p:nvSpPr>
          <p:cNvPr id="10" name="Google Shape;10;p2"/>
          <p:cNvSpPr/>
          <p:nvPr/>
        </p:nvSpPr>
        <p:spPr>
          <a:xfrm>
            <a:off x="0" y="0"/>
            <a:ext cx="9144000" cy="5143500"/>
          </a:xfrm>
          <a:prstGeom prst="rect">
            <a:avLst/>
          </a:prstGeom>
          <a:solidFill>
            <a:srgbClr val="FED22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1" name="Google Shape;11;p2"/>
          <p:cNvPicPr preferRelativeResize="0"/>
          <p:nvPr/>
        </p:nvPicPr>
        <p:blipFill rotWithShape="1">
          <a:blip r:embed="rId2">
            <a:alphaModFix/>
          </a:blip>
          <a:srcRect b="19794" l="980" r="990" t="0"/>
          <a:stretch/>
        </p:blipFill>
        <p:spPr>
          <a:xfrm>
            <a:off x="417250" y="219729"/>
            <a:ext cx="1934600" cy="982893"/>
          </a:xfrm>
          <a:prstGeom prst="rect">
            <a:avLst/>
          </a:prstGeom>
          <a:noFill/>
          <a:ln>
            <a:noFill/>
          </a:ln>
        </p:spPr>
      </p:pic>
      <p:pic>
        <p:nvPicPr>
          <p:cNvPr id="12" name="Google Shape;12;p2"/>
          <p:cNvPicPr preferRelativeResize="0"/>
          <p:nvPr/>
        </p:nvPicPr>
        <p:blipFill rotWithShape="1">
          <a:blip r:embed="rId3">
            <a:alphaModFix/>
          </a:blip>
          <a:srcRect b="0" l="0" r="0" t="0"/>
          <a:stretch/>
        </p:blipFill>
        <p:spPr>
          <a:xfrm>
            <a:off x="1895115" y="4281595"/>
            <a:ext cx="4149421" cy="55402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1" name="Shape 61"/>
        <p:cNvGrpSpPr/>
        <p:nvPr/>
      </p:nvGrpSpPr>
      <p:grpSpPr>
        <a:xfrm>
          <a:off x="0" y="0"/>
          <a:ext cx="0" cy="0"/>
          <a:chOff x="0" y="0"/>
          <a:chExt cx="0" cy="0"/>
        </a:xfrm>
      </p:grpSpPr>
      <p:sp>
        <p:nvSpPr>
          <p:cNvPr id="62" name="Google Shape;62;p11"/>
          <p:cNvSpPr txBox="1"/>
          <p:nvPr>
            <p:ph type="title"/>
          </p:nvPr>
        </p:nvSpPr>
        <p:spPr>
          <a:xfrm>
            <a:off x="628650" y="273845"/>
            <a:ext cx="7886700" cy="624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750A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1"/>
          <p:cNvSpPr txBox="1"/>
          <p:nvPr>
            <p:ph idx="1" type="body"/>
          </p:nvPr>
        </p:nvSpPr>
        <p:spPr>
          <a:xfrm rot="5400000">
            <a:off x="2916150" y="-966250"/>
            <a:ext cx="3311700"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3F3F3F"/>
              </a:buClr>
              <a:buSzPts val="1800"/>
              <a:buChar char="•"/>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11"/>
          <p:cNvSpPr txBox="1"/>
          <p:nvPr>
            <p:ph idx="10" type="dt"/>
          </p:nvPr>
        </p:nvSpPr>
        <p:spPr>
          <a:xfrm>
            <a:off x="628650" y="4767263"/>
            <a:ext cx="2057400" cy="273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5" name="Google Shape;65;p11"/>
          <p:cNvSpPr txBox="1"/>
          <p:nvPr>
            <p:ph idx="11" type="ftr"/>
          </p:nvPr>
        </p:nvSpPr>
        <p:spPr>
          <a:xfrm>
            <a:off x="3028950" y="4767263"/>
            <a:ext cx="3086100" cy="273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 name="Google Shape;66;p11"/>
          <p:cNvSpPr txBox="1"/>
          <p:nvPr>
            <p:ph idx="12" type="sldNum"/>
          </p:nvPr>
        </p:nvSpPr>
        <p:spPr>
          <a:xfrm>
            <a:off x="6457950" y="4767263"/>
            <a:ext cx="2057400" cy="2739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7" name="Shape 67"/>
        <p:cNvGrpSpPr/>
        <p:nvPr/>
      </p:nvGrpSpPr>
      <p:grpSpPr>
        <a:xfrm>
          <a:off x="0" y="0"/>
          <a:ext cx="0" cy="0"/>
          <a:chOff x="0" y="0"/>
          <a:chExt cx="0" cy="0"/>
        </a:xfrm>
      </p:grpSpPr>
      <p:sp>
        <p:nvSpPr>
          <p:cNvPr id="68" name="Google Shape;68;p12"/>
          <p:cNvSpPr txBox="1"/>
          <p:nvPr>
            <p:ph type="title"/>
          </p:nvPr>
        </p:nvSpPr>
        <p:spPr>
          <a:xfrm rot="5400000">
            <a:off x="5350050" y="1467544"/>
            <a:ext cx="4359000" cy="19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750A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12"/>
          <p:cNvSpPr txBox="1"/>
          <p:nvPr>
            <p:ph idx="1" type="body"/>
          </p:nvPr>
        </p:nvSpPr>
        <p:spPr>
          <a:xfrm rot="5400000">
            <a:off x="1349475" y="-447056"/>
            <a:ext cx="4359000" cy="58008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3F3F3F"/>
              </a:buClr>
              <a:buSzPts val="1800"/>
              <a:buChar char="•"/>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 name="Google Shape;70;p12"/>
          <p:cNvSpPr txBox="1"/>
          <p:nvPr>
            <p:ph idx="10" type="dt"/>
          </p:nvPr>
        </p:nvSpPr>
        <p:spPr>
          <a:xfrm>
            <a:off x="628650" y="4767263"/>
            <a:ext cx="2057400" cy="273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1" name="Google Shape;71;p12"/>
          <p:cNvSpPr txBox="1"/>
          <p:nvPr>
            <p:ph idx="11" type="ftr"/>
          </p:nvPr>
        </p:nvSpPr>
        <p:spPr>
          <a:xfrm>
            <a:off x="3028950" y="4767263"/>
            <a:ext cx="3086100" cy="273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2" name="Google Shape;72;p12"/>
          <p:cNvSpPr txBox="1"/>
          <p:nvPr>
            <p:ph idx="12" type="sldNum"/>
          </p:nvPr>
        </p:nvSpPr>
        <p:spPr>
          <a:xfrm>
            <a:off x="6457950" y="4767263"/>
            <a:ext cx="2057400" cy="2739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VIX Slide Template" type="tx">
  <p:cSld name="TITLE_AND_BODY">
    <p:spTree>
      <p:nvGrpSpPr>
        <p:cNvPr id="73" name="Shape 73"/>
        <p:cNvGrpSpPr/>
        <p:nvPr/>
      </p:nvGrpSpPr>
      <p:grpSpPr>
        <a:xfrm>
          <a:off x="0" y="0"/>
          <a:ext cx="0" cy="0"/>
          <a:chOff x="0" y="0"/>
          <a:chExt cx="0" cy="0"/>
        </a:xfrm>
      </p:grpSpPr>
      <p:sp>
        <p:nvSpPr>
          <p:cNvPr id="74" name="Google Shape;74;p13"/>
          <p:cNvSpPr txBox="1"/>
          <p:nvPr>
            <p:ph type="title"/>
          </p:nvPr>
        </p:nvSpPr>
        <p:spPr>
          <a:xfrm>
            <a:off x="311700" y="445025"/>
            <a:ext cx="8520600" cy="572700"/>
          </a:xfrm>
          <a:prstGeom prst="rect">
            <a:avLst/>
          </a:prstGeom>
        </p:spPr>
        <p:txBody>
          <a:bodyPr anchorCtr="0" anchor="ctr" bIns="45700" lIns="91425" spcFirstLastPara="1" rIns="91425" wrap="square" tIns="45700">
            <a:normAutofit/>
          </a:bodyPr>
          <a:lstStyle>
            <a:lvl1pPr lvl="0" rtl="0">
              <a:spcBef>
                <a:spcPts val="0"/>
              </a:spcBef>
              <a:spcAft>
                <a:spcPts val="0"/>
              </a:spcAft>
              <a:buSzPts val="36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5" name="Google Shape;75;p13"/>
          <p:cNvSpPr txBox="1"/>
          <p:nvPr>
            <p:ph idx="1" type="body"/>
          </p:nvPr>
        </p:nvSpPr>
        <p:spPr>
          <a:xfrm>
            <a:off x="311700" y="1152475"/>
            <a:ext cx="8520600" cy="3416400"/>
          </a:xfrm>
          <a:prstGeom prst="rect">
            <a:avLst/>
          </a:prstGeom>
        </p:spPr>
        <p:txBody>
          <a:bodyPr anchorCtr="0" anchor="t" bIns="45700" lIns="91425" spcFirstLastPara="1" rIns="91425" wrap="square" tIns="45700">
            <a:normAutofit/>
          </a:bodyPr>
          <a:lstStyle>
            <a:lvl1pPr indent="-406400" lvl="0" marL="457200" rtl="0">
              <a:spcBef>
                <a:spcPts val="1000"/>
              </a:spcBef>
              <a:spcAft>
                <a:spcPts val="0"/>
              </a:spcAft>
              <a:buSzPts val="2800"/>
              <a:buChar char="•"/>
              <a:defRPr/>
            </a:lvl1pPr>
            <a:lvl2pPr indent="-381000" lvl="1" marL="914400" rtl="0">
              <a:spcBef>
                <a:spcPts val="500"/>
              </a:spcBef>
              <a:spcAft>
                <a:spcPts val="0"/>
              </a:spcAft>
              <a:buSzPts val="2400"/>
              <a:buChar char="•"/>
              <a:defRPr/>
            </a:lvl2pPr>
            <a:lvl3pPr indent="-355600" lvl="2" marL="1371600" rtl="0">
              <a:spcBef>
                <a:spcPts val="500"/>
              </a:spcBef>
              <a:spcAft>
                <a:spcPts val="0"/>
              </a:spcAft>
              <a:buSzPts val="2000"/>
              <a:buChar char="•"/>
              <a:defRPr/>
            </a:lvl3pPr>
            <a:lvl4pPr indent="-342900" lvl="3" marL="1828800" rtl="0">
              <a:spcBef>
                <a:spcPts val="500"/>
              </a:spcBef>
              <a:spcAft>
                <a:spcPts val="0"/>
              </a:spcAft>
              <a:buSzPts val="1800"/>
              <a:buChar char="•"/>
              <a:defRPr/>
            </a:lvl4pPr>
            <a:lvl5pPr indent="-342900" lvl="4" marL="2286000" rtl="0">
              <a:spcBef>
                <a:spcPts val="500"/>
              </a:spcBef>
              <a:spcAft>
                <a:spcPts val="0"/>
              </a:spcAft>
              <a:buSzPts val="1800"/>
              <a:buChar char="•"/>
              <a:defRPr/>
            </a:lvl5pPr>
            <a:lvl6pPr indent="-342900" lvl="5" marL="2743200" rtl="0">
              <a:spcBef>
                <a:spcPts val="500"/>
              </a:spcBef>
              <a:spcAft>
                <a:spcPts val="0"/>
              </a:spcAft>
              <a:buSzPts val="1800"/>
              <a:buChar char="•"/>
              <a:defRPr/>
            </a:lvl6pPr>
            <a:lvl7pPr indent="-342900" lvl="6" marL="3200400" rtl="0">
              <a:spcBef>
                <a:spcPts val="500"/>
              </a:spcBef>
              <a:spcAft>
                <a:spcPts val="0"/>
              </a:spcAft>
              <a:buSzPts val="1800"/>
              <a:buChar char="•"/>
              <a:defRPr/>
            </a:lvl7pPr>
            <a:lvl8pPr indent="-342900" lvl="7" marL="3657600" rtl="0">
              <a:spcBef>
                <a:spcPts val="500"/>
              </a:spcBef>
              <a:spcAft>
                <a:spcPts val="0"/>
              </a:spcAft>
              <a:buSzPts val="1800"/>
              <a:buChar char="•"/>
              <a:defRPr/>
            </a:lvl8pPr>
            <a:lvl9pPr indent="-342900" lvl="8" marL="4114800" rtl="0">
              <a:spcBef>
                <a:spcPts val="500"/>
              </a:spcBef>
              <a:spcAft>
                <a:spcPts val="0"/>
              </a:spcAft>
              <a:buSzPts val="1800"/>
              <a:buChar char="•"/>
              <a:defRPr/>
            </a:lvl9pPr>
          </a:lstStyle>
          <a:p/>
        </p:txBody>
      </p:sp>
      <p:sp>
        <p:nvSpPr>
          <p:cNvPr id="76" name="Google Shape;76;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7" name="Shape 77"/>
        <p:cNvGrpSpPr/>
        <p:nvPr/>
      </p:nvGrpSpPr>
      <p:grpSpPr>
        <a:xfrm>
          <a:off x="0" y="0"/>
          <a:ext cx="0" cy="0"/>
          <a:chOff x="0" y="0"/>
          <a:chExt cx="0" cy="0"/>
        </a:xfrm>
      </p:grpSpPr>
      <p:sp>
        <p:nvSpPr>
          <p:cNvPr id="78" name="Google Shape;78;p14"/>
          <p:cNvSpPr txBox="1"/>
          <p:nvPr>
            <p:ph type="ctrTitle"/>
          </p:nvPr>
        </p:nvSpPr>
        <p:spPr>
          <a:xfrm>
            <a:off x="311708" y="744575"/>
            <a:ext cx="8520600" cy="2052600"/>
          </a:xfrm>
          <a:prstGeom prst="rect">
            <a:avLst/>
          </a:prstGeom>
        </p:spPr>
        <p:txBody>
          <a:bodyPr anchorCtr="0" anchor="b" bIns="45700" lIns="91425" spcFirstLastPara="1" rIns="91425" wrap="square" tIns="4570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79" name="Google Shape;79;p14"/>
          <p:cNvSpPr txBox="1"/>
          <p:nvPr>
            <p:ph idx="1" type="subTitle"/>
          </p:nvPr>
        </p:nvSpPr>
        <p:spPr>
          <a:xfrm>
            <a:off x="311700" y="2834125"/>
            <a:ext cx="8520600" cy="792600"/>
          </a:xfrm>
          <a:prstGeom prst="rect">
            <a:avLst/>
          </a:prstGeom>
        </p:spPr>
        <p:txBody>
          <a:bodyPr anchorCtr="0" anchor="t" bIns="45700" lIns="91425" spcFirstLastPara="1" rIns="91425" wrap="square" tIns="45700">
            <a:normAutofit/>
          </a:bodyPr>
          <a:lstStyle>
            <a:lvl1pPr lvl="0" algn="ctr">
              <a:lnSpc>
                <a:spcPct val="100000"/>
              </a:lnSpc>
              <a:spcBef>
                <a:spcPts val="1000"/>
              </a:spcBef>
              <a:spcAft>
                <a:spcPts val="0"/>
              </a:spcAft>
              <a:buSzPts val="2800"/>
              <a:buNone/>
              <a:defRPr sz="2800"/>
            </a:lvl1pPr>
            <a:lvl2pPr lvl="1" algn="ctr">
              <a:lnSpc>
                <a:spcPct val="100000"/>
              </a:lnSpc>
              <a:spcBef>
                <a:spcPts val="500"/>
              </a:spcBef>
              <a:spcAft>
                <a:spcPts val="0"/>
              </a:spcAft>
              <a:buSzPts val="2800"/>
              <a:buNone/>
              <a:defRPr sz="2800"/>
            </a:lvl2pPr>
            <a:lvl3pPr lvl="2" algn="ctr">
              <a:lnSpc>
                <a:spcPct val="100000"/>
              </a:lnSpc>
              <a:spcBef>
                <a:spcPts val="500"/>
              </a:spcBef>
              <a:spcAft>
                <a:spcPts val="0"/>
              </a:spcAft>
              <a:buSzPts val="2800"/>
              <a:buNone/>
              <a:defRPr sz="2800"/>
            </a:lvl3pPr>
            <a:lvl4pPr lvl="3" algn="ctr">
              <a:lnSpc>
                <a:spcPct val="100000"/>
              </a:lnSpc>
              <a:spcBef>
                <a:spcPts val="500"/>
              </a:spcBef>
              <a:spcAft>
                <a:spcPts val="0"/>
              </a:spcAft>
              <a:buSzPts val="2800"/>
              <a:buNone/>
              <a:defRPr sz="2800"/>
            </a:lvl4pPr>
            <a:lvl5pPr lvl="4" algn="ctr">
              <a:lnSpc>
                <a:spcPct val="100000"/>
              </a:lnSpc>
              <a:spcBef>
                <a:spcPts val="500"/>
              </a:spcBef>
              <a:spcAft>
                <a:spcPts val="0"/>
              </a:spcAft>
              <a:buSzPts val="2800"/>
              <a:buNone/>
              <a:defRPr sz="2800"/>
            </a:lvl5pPr>
            <a:lvl6pPr lvl="5" algn="ctr">
              <a:lnSpc>
                <a:spcPct val="100000"/>
              </a:lnSpc>
              <a:spcBef>
                <a:spcPts val="500"/>
              </a:spcBef>
              <a:spcAft>
                <a:spcPts val="0"/>
              </a:spcAft>
              <a:buSzPts val="2800"/>
              <a:buNone/>
              <a:defRPr sz="2800"/>
            </a:lvl6pPr>
            <a:lvl7pPr lvl="6" algn="ctr">
              <a:lnSpc>
                <a:spcPct val="100000"/>
              </a:lnSpc>
              <a:spcBef>
                <a:spcPts val="500"/>
              </a:spcBef>
              <a:spcAft>
                <a:spcPts val="0"/>
              </a:spcAft>
              <a:buSzPts val="2800"/>
              <a:buNone/>
              <a:defRPr sz="2800"/>
            </a:lvl7pPr>
            <a:lvl8pPr lvl="7" algn="ctr">
              <a:lnSpc>
                <a:spcPct val="100000"/>
              </a:lnSpc>
              <a:spcBef>
                <a:spcPts val="500"/>
              </a:spcBef>
              <a:spcAft>
                <a:spcPts val="0"/>
              </a:spcAft>
              <a:buSzPts val="2800"/>
              <a:buNone/>
              <a:defRPr sz="2800"/>
            </a:lvl8pPr>
            <a:lvl9pPr lvl="8" algn="ctr">
              <a:lnSpc>
                <a:spcPct val="100000"/>
              </a:lnSpc>
              <a:spcBef>
                <a:spcPts val="500"/>
              </a:spcBef>
              <a:spcAft>
                <a:spcPts val="0"/>
              </a:spcAft>
              <a:buSzPts val="2800"/>
              <a:buNone/>
              <a:defRPr sz="2800"/>
            </a:lvl9pPr>
          </a:lstStyle>
          <a:p/>
        </p:txBody>
      </p:sp>
      <p:sp>
        <p:nvSpPr>
          <p:cNvPr id="80" name="Google Shape;80;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 name="Shape 13"/>
        <p:cNvGrpSpPr/>
        <p:nvPr/>
      </p:nvGrpSpPr>
      <p:grpSpPr>
        <a:xfrm>
          <a:off x="0" y="0"/>
          <a:ext cx="0" cy="0"/>
          <a:chOff x="0" y="0"/>
          <a:chExt cx="0" cy="0"/>
        </a:xfrm>
      </p:grpSpPr>
      <p:sp>
        <p:nvSpPr>
          <p:cNvPr id="14" name="Google Shape;14;p3"/>
          <p:cNvSpPr txBox="1"/>
          <p:nvPr>
            <p:ph type="title"/>
          </p:nvPr>
        </p:nvSpPr>
        <p:spPr>
          <a:xfrm>
            <a:off x="628650" y="280079"/>
            <a:ext cx="7886700" cy="605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750A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 name="Google Shape;15;p3"/>
          <p:cNvSpPr txBox="1"/>
          <p:nvPr>
            <p:ph idx="1" type="body"/>
          </p:nvPr>
        </p:nvSpPr>
        <p:spPr>
          <a:xfrm>
            <a:off x="628650" y="1099159"/>
            <a:ext cx="7886700" cy="3533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3F3F3F"/>
              </a:buClr>
              <a:buSzPts val="1800"/>
              <a:buChar char="•"/>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sp>
        <p:nvSpPr>
          <p:cNvPr id="17" name="Google Shape;17;p4"/>
          <p:cNvSpPr txBox="1"/>
          <p:nvPr>
            <p:ph type="title"/>
          </p:nvPr>
        </p:nvSpPr>
        <p:spPr>
          <a:xfrm>
            <a:off x="623888" y="1282304"/>
            <a:ext cx="7886700" cy="2139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2750A3"/>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4"/>
          <p:cNvSpPr txBox="1"/>
          <p:nvPr>
            <p:ph idx="1" type="body"/>
          </p:nvPr>
        </p:nvSpPr>
        <p:spPr>
          <a:xfrm>
            <a:off x="623888" y="3442098"/>
            <a:ext cx="7886700" cy="1125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9" name="Google Shape;19;p4"/>
          <p:cNvSpPr txBox="1"/>
          <p:nvPr>
            <p:ph idx="10" type="dt"/>
          </p:nvPr>
        </p:nvSpPr>
        <p:spPr>
          <a:xfrm>
            <a:off x="628650" y="4767263"/>
            <a:ext cx="2057400" cy="273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 name="Google Shape;20;p4"/>
          <p:cNvSpPr txBox="1"/>
          <p:nvPr>
            <p:ph idx="11" type="ftr"/>
          </p:nvPr>
        </p:nvSpPr>
        <p:spPr>
          <a:xfrm>
            <a:off x="3028950" y="4767263"/>
            <a:ext cx="3086100" cy="273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 name="Google Shape;21;p4"/>
          <p:cNvSpPr txBox="1"/>
          <p:nvPr>
            <p:ph idx="12" type="sldNum"/>
          </p:nvPr>
        </p:nvSpPr>
        <p:spPr>
          <a:xfrm>
            <a:off x="6457950" y="4767263"/>
            <a:ext cx="2057400" cy="2739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dk1"/>
                </a:solidFill>
                <a:latin typeface="Calibri"/>
                <a:ea typeface="Calibri"/>
                <a:cs typeface="Calibri"/>
                <a:sym typeface="Calibri"/>
              </a:defRPr>
            </a:lvl1pPr>
            <a:lvl2pPr indent="0" lvl="1" marL="0" marR="0" rtl="0" algn="l">
              <a:spcBef>
                <a:spcPts val="0"/>
              </a:spcBef>
              <a:buNone/>
              <a:defRPr b="0" i="0" sz="1800" u="none" cap="none" strike="noStrike">
                <a:solidFill>
                  <a:schemeClr val="dk1"/>
                </a:solidFill>
                <a:latin typeface="Calibri"/>
                <a:ea typeface="Calibri"/>
                <a:cs typeface="Calibri"/>
                <a:sym typeface="Calibri"/>
              </a:defRPr>
            </a:lvl2pPr>
            <a:lvl3pPr indent="0" lvl="2" marL="0" marR="0" rtl="0" algn="l">
              <a:spcBef>
                <a:spcPts val="0"/>
              </a:spcBef>
              <a:buNone/>
              <a:defRPr b="0" i="0" sz="1800" u="none" cap="none" strike="noStrike">
                <a:solidFill>
                  <a:schemeClr val="dk1"/>
                </a:solidFill>
                <a:latin typeface="Calibri"/>
                <a:ea typeface="Calibri"/>
                <a:cs typeface="Calibri"/>
                <a:sym typeface="Calibri"/>
              </a:defRPr>
            </a:lvl3pPr>
            <a:lvl4pPr indent="0" lvl="3" marL="0" marR="0" rtl="0" algn="l">
              <a:spcBef>
                <a:spcPts val="0"/>
              </a:spcBef>
              <a:buNone/>
              <a:defRPr b="0" i="0" sz="1800" u="none" cap="none" strike="noStrike">
                <a:solidFill>
                  <a:schemeClr val="dk1"/>
                </a:solidFill>
                <a:latin typeface="Calibri"/>
                <a:ea typeface="Calibri"/>
                <a:cs typeface="Calibri"/>
                <a:sym typeface="Calibri"/>
              </a:defRPr>
            </a:lvl4pPr>
            <a:lvl5pPr indent="0" lvl="4" marL="0" marR="0" rtl="0" algn="l">
              <a:spcBef>
                <a:spcPts val="0"/>
              </a:spcBef>
              <a:buNone/>
              <a:defRPr b="0" i="0" sz="1800" u="none" cap="none" strike="noStrike">
                <a:solidFill>
                  <a:schemeClr val="dk1"/>
                </a:solidFill>
                <a:latin typeface="Calibri"/>
                <a:ea typeface="Calibri"/>
                <a:cs typeface="Calibri"/>
                <a:sym typeface="Calibri"/>
              </a:defRPr>
            </a:lvl5pPr>
            <a:lvl6pPr indent="0" lvl="5" marL="0" marR="0" rtl="0" algn="l">
              <a:spcBef>
                <a:spcPts val="0"/>
              </a:spcBef>
              <a:buNone/>
              <a:defRPr b="0" i="0" sz="1800" u="none" cap="none" strike="noStrike">
                <a:solidFill>
                  <a:schemeClr val="dk1"/>
                </a:solidFill>
                <a:latin typeface="Calibri"/>
                <a:ea typeface="Calibri"/>
                <a:cs typeface="Calibri"/>
                <a:sym typeface="Calibri"/>
              </a:defRPr>
            </a:lvl6pPr>
            <a:lvl7pPr indent="0" lvl="6" marL="0" marR="0" rtl="0" algn="l">
              <a:spcBef>
                <a:spcPts val="0"/>
              </a:spcBef>
              <a:buNone/>
              <a:defRPr b="0" i="0" sz="1800" u="none" cap="none" strike="noStrike">
                <a:solidFill>
                  <a:schemeClr val="dk1"/>
                </a:solidFill>
                <a:latin typeface="Calibri"/>
                <a:ea typeface="Calibri"/>
                <a:cs typeface="Calibri"/>
                <a:sym typeface="Calibri"/>
              </a:defRPr>
            </a:lvl7pPr>
            <a:lvl8pPr indent="0" lvl="7" marL="0" marR="0" rtl="0" algn="l">
              <a:spcBef>
                <a:spcPts val="0"/>
              </a:spcBef>
              <a:buNone/>
              <a:defRPr b="0" i="0" sz="1800" u="none" cap="none" strike="noStrike">
                <a:solidFill>
                  <a:schemeClr val="dk1"/>
                </a:solidFill>
                <a:latin typeface="Calibri"/>
                <a:ea typeface="Calibri"/>
                <a:cs typeface="Calibri"/>
                <a:sym typeface="Calibri"/>
              </a:defRPr>
            </a:lvl8pPr>
            <a:lvl9pPr indent="0" lvl="8" marL="0" marR="0" rtl="0" algn="l">
              <a:spcBef>
                <a:spcPts val="0"/>
              </a:spcBef>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2" name="Shape 22"/>
        <p:cNvGrpSpPr/>
        <p:nvPr/>
      </p:nvGrpSpPr>
      <p:grpSpPr>
        <a:xfrm>
          <a:off x="0" y="0"/>
          <a:ext cx="0" cy="0"/>
          <a:chOff x="0" y="0"/>
          <a:chExt cx="0" cy="0"/>
        </a:xfrm>
      </p:grpSpPr>
      <p:sp>
        <p:nvSpPr>
          <p:cNvPr id="23" name="Google Shape;23;p5"/>
          <p:cNvSpPr txBox="1"/>
          <p:nvPr>
            <p:ph type="title"/>
          </p:nvPr>
        </p:nvSpPr>
        <p:spPr>
          <a:xfrm>
            <a:off x="628650" y="273845"/>
            <a:ext cx="7886700" cy="624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750A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5"/>
          <p:cNvSpPr txBox="1"/>
          <p:nvPr>
            <p:ph idx="1" type="body"/>
          </p:nvPr>
        </p:nvSpPr>
        <p:spPr>
          <a:xfrm>
            <a:off x="628650" y="1369219"/>
            <a:ext cx="3886200" cy="3263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3F3F3F"/>
              </a:buClr>
              <a:buSzPts val="1800"/>
              <a:buChar char="•"/>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5"/>
          <p:cNvSpPr txBox="1"/>
          <p:nvPr>
            <p:ph idx="2" type="body"/>
          </p:nvPr>
        </p:nvSpPr>
        <p:spPr>
          <a:xfrm>
            <a:off x="4629150" y="1369219"/>
            <a:ext cx="3886200" cy="3263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3F3F3F"/>
              </a:buClr>
              <a:buSzPts val="1800"/>
              <a:buChar char="•"/>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5"/>
          <p:cNvSpPr txBox="1"/>
          <p:nvPr>
            <p:ph idx="10" type="dt"/>
          </p:nvPr>
        </p:nvSpPr>
        <p:spPr>
          <a:xfrm>
            <a:off x="628650" y="4767263"/>
            <a:ext cx="2057400" cy="273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7" name="Google Shape;27;p5"/>
          <p:cNvSpPr txBox="1"/>
          <p:nvPr>
            <p:ph idx="11" type="ftr"/>
          </p:nvPr>
        </p:nvSpPr>
        <p:spPr>
          <a:xfrm>
            <a:off x="3028950" y="4767263"/>
            <a:ext cx="3086100" cy="273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8" name="Google Shape;28;p5"/>
          <p:cNvSpPr txBox="1"/>
          <p:nvPr>
            <p:ph idx="12" type="sldNum"/>
          </p:nvPr>
        </p:nvSpPr>
        <p:spPr>
          <a:xfrm>
            <a:off x="6457950" y="4767263"/>
            <a:ext cx="2057400" cy="2739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9" name="Shape 29"/>
        <p:cNvGrpSpPr/>
        <p:nvPr/>
      </p:nvGrpSpPr>
      <p:grpSpPr>
        <a:xfrm>
          <a:off x="0" y="0"/>
          <a:ext cx="0" cy="0"/>
          <a:chOff x="0" y="0"/>
          <a:chExt cx="0" cy="0"/>
        </a:xfrm>
      </p:grpSpPr>
      <p:sp>
        <p:nvSpPr>
          <p:cNvPr id="30" name="Google Shape;30;p6"/>
          <p:cNvSpPr txBox="1"/>
          <p:nvPr>
            <p:ph type="title"/>
          </p:nvPr>
        </p:nvSpPr>
        <p:spPr>
          <a:xfrm>
            <a:off x="629841" y="273844"/>
            <a:ext cx="7886700" cy="994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750A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6"/>
          <p:cNvSpPr txBox="1"/>
          <p:nvPr>
            <p:ph idx="1" type="body"/>
          </p:nvPr>
        </p:nvSpPr>
        <p:spPr>
          <a:xfrm>
            <a:off x="629842" y="1260872"/>
            <a:ext cx="3868200" cy="6180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3F3F3F"/>
              </a:buClr>
              <a:buSzPts val="2400"/>
              <a:buNone/>
              <a:defRPr b="1" sz="2400"/>
            </a:lvl1pPr>
            <a:lvl2pPr indent="-228600" lvl="1" marL="914400" algn="l">
              <a:lnSpc>
                <a:spcPct val="90000"/>
              </a:lnSpc>
              <a:spcBef>
                <a:spcPts val="500"/>
              </a:spcBef>
              <a:spcAft>
                <a:spcPts val="0"/>
              </a:spcAft>
              <a:buClr>
                <a:srgbClr val="3F3F3F"/>
              </a:buClr>
              <a:buSzPts val="2000"/>
              <a:buNone/>
              <a:defRPr b="1" sz="2000"/>
            </a:lvl2pPr>
            <a:lvl3pPr indent="-228600" lvl="2" marL="1371600" algn="l">
              <a:lnSpc>
                <a:spcPct val="90000"/>
              </a:lnSpc>
              <a:spcBef>
                <a:spcPts val="500"/>
              </a:spcBef>
              <a:spcAft>
                <a:spcPts val="0"/>
              </a:spcAft>
              <a:buClr>
                <a:srgbClr val="3F3F3F"/>
              </a:buClr>
              <a:buSzPts val="1800"/>
              <a:buNone/>
              <a:defRPr b="1" sz="1800"/>
            </a:lvl3pPr>
            <a:lvl4pPr indent="-228600" lvl="3" marL="1828800" algn="l">
              <a:lnSpc>
                <a:spcPct val="90000"/>
              </a:lnSpc>
              <a:spcBef>
                <a:spcPts val="500"/>
              </a:spcBef>
              <a:spcAft>
                <a:spcPts val="0"/>
              </a:spcAft>
              <a:buClr>
                <a:srgbClr val="3F3F3F"/>
              </a:buClr>
              <a:buSzPts val="1600"/>
              <a:buNone/>
              <a:defRPr b="1" sz="1600"/>
            </a:lvl4pPr>
            <a:lvl5pPr indent="-228600" lvl="4" marL="2286000" algn="l">
              <a:lnSpc>
                <a:spcPct val="90000"/>
              </a:lnSpc>
              <a:spcBef>
                <a:spcPts val="500"/>
              </a:spcBef>
              <a:spcAft>
                <a:spcPts val="0"/>
              </a:spcAft>
              <a:buClr>
                <a:srgbClr val="3F3F3F"/>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2" name="Google Shape;32;p6"/>
          <p:cNvSpPr txBox="1"/>
          <p:nvPr>
            <p:ph idx="2" type="body"/>
          </p:nvPr>
        </p:nvSpPr>
        <p:spPr>
          <a:xfrm>
            <a:off x="629842" y="1878806"/>
            <a:ext cx="3868200" cy="2763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3F3F3F"/>
              </a:buClr>
              <a:buSzPts val="1800"/>
              <a:buChar char="•"/>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6"/>
          <p:cNvSpPr txBox="1"/>
          <p:nvPr>
            <p:ph idx="3" type="body"/>
          </p:nvPr>
        </p:nvSpPr>
        <p:spPr>
          <a:xfrm>
            <a:off x="4629150" y="1260872"/>
            <a:ext cx="3887400" cy="6180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3F3F3F"/>
              </a:buClr>
              <a:buSzPts val="2400"/>
              <a:buNone/>
              <a:defRPr b="1" sz="2400"/>
            </a:lvl1pPr>
            <a:lvl2pPr indent="-228600" lvl="1" marL="914400" algn="l">
              <a:lnSpc>
                <a:spcPct val="90000"/>
              </a:lnSpc>
              <a:spcBef>
                <a:spcPts val="500"/>
              </a:spcBef>
              <a:spcAft>
                <a:spcPts val="0"/>
              </a:spcAft>
              <a:buClr>
                <a:srgbClr val="3F3F3F"/>
              </a:buClr>
              <a:buSzPts val="2000"/>
              <a:buNone/>
              <a:defRPr b="1" sz="2000"/>
            </a:lvl2pPr>
            <a:lvl3pPr indent="-228600" lvl="2" marL="1371600" algn="l">
              <a:lnSpc>
                <a:spcPct val="90000"/>
              </a:lnSpc>
              <a:spcBef>
                <a:spcPts val="500"/>
              </a:spcBef>
              <a:spcAft>
                <a:spcPts val="0"/>
              </a:spcAft>
              <a:buClr>
                <a:srgbClr val="3F3F3F"/>
              </a:buClr>
              <a:buSzPts val="1800"/>
              <a:buNone/>
              <a:defRPr b="1" sz="1800"/>
            </a:lvl3pPr>
            <a:lvl4pPr indent="-228600" lvl="3" marL="1828800" algn="l">
              <a:lnSpc>
                <a:spcPct val="90000"/>
              </a:lnSpc>
              <a:spcBef>
                <a:spcPts val="500"/>
              </a:spcBef>
              <a:spcAft>
                <a:spcPts val="0"/>
              </a:spcAft>
              <a:buClr>
                <a:srgbClr val="3F3F3F"/>
              </a:buClr>
              <a:buSzPts val="1600"/>
              <a:buNone/>
              <a:defRPr b="1" sz="1600"/>
            </a:lvl4pPr>
            <a:lvl5pPr indent="-228600" lvl="4" marL="2286000" algn="l">
              <a:lnSpc>
                <a:spcPct val="90000"/>
              </a:lnSpc>
              <a:spcBef>
                <a:spcPts val="500"/>
              </a:spcBef>
              <a:spcAft>
                <a:spcPts val="0"/>
              </a:spcAft>
              <a:buClr>
                <a:srgbClr val="3F3F3F"/>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4" name="Google Shape;34;p6"/>
          <p:cNvSpPr txBox="1"/>
          <p:nvPr>
            <p:ph idx="4" type="body"/>
          </p:nvPr>
        </p:nvSpPr>
        <p:spPr>
          <a:xfrm>
            <a:off x="4629150" y="1878806"/>
            <a:ext cx="3887400" cy="2763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3F3F3F"/>
              </a:buClr>
              <a:buSzPts val="1800"/>
              <a:buChar char="•"/>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6"/>
          <p:cNvSpPr txBox="1"/>
          <p:nvPr>
            <p:ph idx="10" type="dt"/>
          </p:nvPr>
        </p:nvSpPr>
        <p:spPr>
          <a:xfrm>
            <a:off x="628650" y="4767263"/>
            <a:ext cx="2057400" cy="273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6" name="Google Shape;36;p6"/>
          <p:cNvSpPr txBox="1"/>
          <p:nvPr>
            <p:ph idx="11" type="ftr"/>
          </p:nvPr>
        </p:nvSpPr>
        <p:spPr>
          <a:xfrm>
            <a:off x="3028950" y="4767263"/>
            <a:ext cx="3086100" cy="273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7" name="Google Shape;37;p6"/>
          <p:cNvSpPr txBox="1"/>
          <p:nvPr>
            <p:ph idx="12" type="sldNum"/>
          </p:nvPr>
        </p:nvSpPr>
        <p:spPr>
          <a:xfrm>
            <a:off x="6457950" y="4767263"/>
            <a:ext cx="2057400" cy="2739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8" name="Shape 38"/>
        <p:cNvGrpSpPr/>
        <p:nvPr/>
      </p:nvGrpSpPr>
      <p:grpSpPr>
        <a:xfrm>
          <a:off x="0" y="0"/>
          <a:ext cx="0" cy="0"/>
          <a:chOff x="0" y="0"/>
          <a:chExt cx="0" cy="0"/>
        </a:xfrm>
      </p:grpSpPr>
      <p:sp>
        <p:nvSpPr>
          <p:cNvPr id="39" name="Google Shape;39;p7"/>
          <p:cNvSpPr txBox="1"/>
          <p:nvPr>
            <p:ph type="title"/>
          </p:nvPr>
        </p:nvSpPr>
        <p:spPr>
          <a:xfrm>
            <a:off x="628650" y="273845"/>
            <a:ext cx="7886700" cy="624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750A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7"/>
          <p:cNvSpPr txBox="1"/>
          <p:nvPr>
            <p:ph idx="10" type="dt"/>
          </p:nvPr>
        </p:nvSpPr>
        <p:spPr>
          <a:xfrm>
            <a:off x="628650" y="4767263"/>
            <a:ext cx="2057400" cy="273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1" name="Google Shape;41;p7"/>
          <p:cNvSpPr txBox="1"/>
          <p:nvPr>
            <p:ph idx="11" type="ftr"/>
          </p:nvPr>
        </p:nvSpPr>
        <p:spPr>
          <a:xfrm>
            <a:off x="3028950" y="4767263"/>
            <a:ext cx="3086100" cy="273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2" name="Google Shape;42;p7"/>
          <p:cNvSpPr txBox="1"/>
          <p:nvPr>
            <p:ph idx="12" type="sldNum"/>
          </p:nvPr>
        </p:nvSpPr>
        <p:spPr>
          <a:xfrm>
            <a:off x="6457950" y="4767263"/>
            <a:ext cx="2057400" cy="2739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3" name="Shape 43"/>
        <p:cNvGrpSpPr/>
        <p:nvPr/>
      </p:nvGrpSpPr>
      <p:grpSpPr>
        <a:xfrm>
          <a:off x="0" y="0"/>
          <a:ext cx="0" cy="0"/>
          <a:chOff x="0" y="0"/>
          <a:chExt cx="0" cy="0"/>
        </a:xfrm>
      </p:grpSpPr>
      <p:sp>
        <p:nvSpPr>
          <p:cNvPr id="44" name="Google Shape;44;p8"/>
          <p:cNvSpPr txBox="1"/>
          <p:nvPr>
            <p:ph idx="10" type="dt"/>
          </p:nvPr>
        </p:nvSpPr>
        <p:spPr>
          <a:xfrm>
            <a:off x="628650" y="4767263"/>
            <a:ext cx="2057400" cy="273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5" name="Google Shape;45;p8"/>
          <p:cNvSpPr txBox="1"/>
          <p:nvPr>
            <p:ph idx="11" type="ftr"/>
          </p:nvPr>
        </p:nvSpPr>
        <p:spPr>
          <a:xfrm>
            <a:off x="3028950" y="4767263"/>
            <a:ext cx="3086100" cy="273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6" name="Google Shape;46;p8"/>
          <p:cNvSpPr txBox="1"/>
          <p:nvPr>
            <p:ph idx="12" type="sldNum"/>
          </p:nvPr>
        </p:nvSpPr>
        <p:spPr>
          <a:xfrm>
            <a:off x="6457950" y="4767263"/>
            <a:ext cx="2057400" cy="2739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7" name="Shape 47"/>
        <p:cNvGrpSpPr/>
        <p:nvPr/>
      </p:nvGrpSpPr>
      <p:grpSpPr>
        <a:xfrm>
          <a:off x="0" y="0"/>
          <a:ext cx="0" cy="0"/>
          <a:chOff x="0" y="0"/>
          <a:chExt cx="0" cy="0"/>
        </a:xfrm>
      </p:grpSpPr>
      <p:sp>
        <p:nvSpPr>
          <p:cNvPr id="48" name="Google Shape;48;p9"/>
          <p:cNvSpPr txBox="1"/>
          <p:nvPr>
            <p:ph type="title"/>
          </p:nvPr>
        </p:nvSpPr>
        <p:spPr>
          <a:xfrm>
            <a:off x="629841" y="342900"/>
            <a:ext cx="2949300" cy="12003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2750A3"/>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9"/>
          <p:cNvSpPr txBox="1"/>
          <p:nvPr>
            <p:ph idx="1" type="body"/>
          </p:nvPr>
        </p:nvSpPr>
        <p:spPr>
          <a:xfrm>
            <a:off x="3887391" y="740570"/>
            <a:ext cx="4629300" cy="3655200"/>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rgbClr val="3F3F3F"/>
              </a:buClr>
              <a:buSzPts val="3200"/>
              <a:buChar char="•"/>
              <a:defRPr sz="3200"/>
            </a:lvl1pPr>
            <a:lvl2pPr indent="-406400" lvl="1" marL="914400" algn="l">
              <a:lnSpc>
                <a:spcPct val="90000"/>
              </a:lnSpc>
              <a:spcBef>
                <a:spcPts val="500"/>
              </a:spcBef>
              <a:spcAft>
                <a:spcPts val="0"/>
              </a:spcAft>
              <a:buClr>
                <a:srgbClr val="3F3F3F"/>
              </a:buClr>
              <a:buSzPts val="2800"/>
              <a:buChar char="•"/>
              <a:defRPr sz="2800"/>
            </a:lvl2pPr>
            <a:lvl3pPr indent="-381000" lvl="2" marL="1371600" algn="l">
              <a:lnSpc>
                <a:spcPct val="90000"/>
              </a:lnSpc>
              <a:spcBef>
                <a:spcPts val="500"/>
              </a:spcBef>
              <a:spcAft>
                <a:spcPts val="0"/>
              </a:spcAft>
              <a:buClr>
                <a:srgbClr val="3F3F3F"/>
              </a:buClr>
              <a:buSzPts val="2400"/>
              <a:buChar char="•"/>
              <a:defRPr sz="2400"/>
            </a:lvl3pPr>
            <a:lvl4pPr indent="-355600" lvl="3" marL="1828800" algn="l">
              <a:lnSpc>
                <a:spcPct val="90000"/>
              </a:lnSpc>
              <a:spcBef>
                <a:spcPts val="500"/>
              </a:spcBef>
              <a:spcAft>
                <a:spcPts val="0"/>
              </a:spcAft>
              <a:buClr>
                <a:srgbClr val="3F3F3F"/>
              </a:buClr>
              <a:buSzPts val="2000"/>
              <a:buChar char="•"/>
              <a:defRPr sz="2000"/>
            </a:lvl4pPr>
            <a:lvl5pPr indent="-355600" lvl="4" marL="2286000" algn="l">
              <a:lnSpc>
                <a:spcPct val="90000"/>
              </a:lnSpc>
              <a:spcBef>
                <a:spcPts val="500"/>
              </a:spcBef>
              <a:spcAft>
                <a:spcPts val="0"/>
              </a:spcAft>
              <a:buClr>
                <a:srgbClr val="3F3F3F"/>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0" name="Google Shape;50;p9"/>
          <p:cNvSpPr txBox="1"/>
          <p:nvPr>
            <p:ph idx="2" type="body"/>
          </p:nvPr>
        </p:nvSpPr>
        <p:spPr>
          <a:xfrm>
            <a:off x="629841" y="1543050"/>
            <a:ext cx="2949300" cy="28587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3F3F3F"/>
              </a:buClr>
              <a:buSzPts val="1600"/>
              <a:buNone/>
              <a:defRPr sz="1600"/>
            </a:lvl1pPr>
            <a:lvl2pPr indent="-228600" lvl="1" marL="914400" algn="l">
              <a:lnSpc>
                <a:spcPct val="90000"/>
              </a:lnSpc>
              <a:spcBef>
                <a:spcPts val="500"/>
              </a:spcBef>
              <a:spcAft>
                <a:spcPts val="0"/>
              </a:spcAft>
              <a:buClr>
                <a:srgbClr val="3F3F3F"/>
              </a:buClr>
              <a:buSzPts val="1400"/>
              <a:buNone/>
              <a:defRPr sz="1400"/>
            </a:lvl2pPr>
            <a:lvl3pPr indent="-228600" lvl="2" marL="1371600" algn="l">
              <a:lnSpc>
                <a:spcPct val="90000"/>
              </a:lnSpc>
              <a:spcBef>
                <a:spcPts val="500"/>
              </a:spcBef>
              <a:spcAft>
                <a:spcPts val="0"/>
              </a:spcAft>
              <a:buClr>
                <a:srgbClr val="3F3F3F"/>
              </a:buClr>
              <a:buSzPts val="1200"/>
              <a:buNone/>
              <a:defRPr sz="1200"/>
            </a:lvl3pPr>
            <a:lvl4pPr indent="-228600" lvl="3" marL="1828800" algn="l">
              <a:lnSpc>
                <a:spcPct val="90000"/>
              </a:lnSpc>
              <a:spcBef>
                <a:spcPts val="500"/>
              </a:spcBef>
              <a:spcAft>
                <a:spcPts val="0"/>
              </a:spcAft>
              <a:buClr>
                <a:srgbClr val="3F3F3F"/>
              </a:buClr>
              <a:buSzPts val="1000"/>
              <a:buNone/>
              <a:defRPr sz="1000"/>
            </a:lvl4pPr>
            <a:lvl5pPr indent="-228600" lvl="4" marL="2286000" algn="l">
              <a:lnSpc>
                <a:spcPct val="90000"/>
              </a:lnSpc>
              <a:spcBef>
                <a:spcPts val="500"/>
              </a:spcBef>
              <a:spcAft>
                <a:spcPts val="0"/>
              </a:spcAft>
              <a:buClr>
                <a:srgbClr val="3F3F3F"/>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1" name="Google Shape;51;p9"/>
          <p:cNvSpPr txBox="1"/>
          <p:nvPr>
            <p:ph idx="10" type="dt"/>
          </p:nvPr>
        </p:nvSpPr>
        <p:spPr>
          <a:xfrm>
            <a:off x="628650" y="4767263"/>
            <a:ext cx="2057400" cy="273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 name="Google Shape;52;p9"/>
          <p:cNvSpPr txBox="1"/>
          <p:nvPr>
            <p:ph idx="11" type="ftr"/>
          </p:nvPr>
        </p:nvSpPr>
        <p:spPr>
          <a:xfrm>
            <a:off x="3028950" y="4767263"/>
            <a:ext cx="3086100" cy="273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3" name="Google Shape;53;p9"/>
          <p:cNvSpPr txBox="1"/>
          <p:nvPr>
            <p:ph idx="12" type="sldNum"/>
          </p:nvPr>
        </p:nvSpPr>
        <p:spPr>
          <a:xfrm>
            <a:off x="6457950" y="4767263"/>
            <a:ext cx="2057400" cy="2739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4" name="Shape 54"/>
        <p:cNvGrpSpPr/>
        <p:nvPr/>
      </p:nvGrpSpPr>
      <p:grpSpPr>
        <a:xfrm>
          <a:off x="0" y="0"/>
          <a:ext cx="0" cy="0"/>
          <a:chOff x="0" y="0"/>
          <a:chExt cx="0" cy="0"/>
        </a:xfrm>
      </p:grpSpPr>
      <p:sp>
        <p:nvSpPr>
          <p:cNvPr id="55" name="Google Shape;55;p10"/>
          <p:cNvSpPr txBox="1"/>
          <p:nvPr>
            <p:ph type="title"/>
          </p:nvPr>
        </p:nvSpPr>
        <p:spPr>
          <a:xfrm>
            <a:off x="629841" y="342900"/>
            <a:ext cx="2949300" cy="12003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2750A3"/>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0"/>
          <p:cNvSpPr/>
          <p:nvPr>
            <p:ph idx="2" type="pic"/>
          </p:nvPr>
        </p:nvSpPr>
        <p:spPr>
          <a:xfrm>
            <a:off x="3887391" y="740570"/>
            <a:ext cx="4629300" cy="3655200"/>
          </a:xfrm>
          <a:prstGeom prst="rect">
            <a:avLst/>
          </a:prstGeom>
          <a:noFill/>
          <a:ln>
            <a:noFill/>
          </a:ln>
        </p:spPr>
      </p:sp>
      <p:sp>
        <p:nvSpPr>
          <p:cNvPr id="57" name="Google Shape;57;p10"/>
          <p:cNvSpPr txBox="1"/>
          <p:nvPr>
            <p:ph idx="1" type="body"/>
          </p:nvPr>
        </p:nvSpPr>
        <p:spPr>
          <a:xfrm>
            <a:off x="629841" y="1543050"/>
            <a:ext cx="2949300" cy="28587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3F3F3F"/>
              </a:buClr>
              <a:buSzPts val="1600"/>
              <a:buNone/>
              <a:defRPr sz="1600"/>
            </a:lvl1pPr>
            <a:lvl2pPr indent="-228600" lvl="1" marL="914400" algn="l">
              <a:lnSpc>
                <a:spcPct val="90000"/>
              </a:lnSpc>
              <a:spcBef>
                <a:spcPts val="500"/>
              </a:spcBef>
              <a:spcAft>
                <a:spcPts val="0"/>
              </a:spcAft>
              <a:buClr>
                <a:srgbClr val="3F3F3F"/>
              </a:buClr>
              <a:buSzPts val="1400"/>
              <a:buNone/>
              <a:defRPr sz="1400"/>
            </a:lvl2pPr>
            <a:lvl3pPr indent="-228600" lvl="2" marL="1371600" algn="l">
              <a:lnSpc>
                <a:spcPct val="90000"/>
              </a:lnSpc>
              <a:spcBef>
                <a:spcPts val="500"/>
              </a:spcBef>
              <a:spcAft>
                <a:spcPts val="0"/>
              </a:spcAft>
              <a:buClr>
                <a:srgbClr val="3F3F3F"/>
              </a:buClr>
              <a:buSzPts val="1200"/>
              <a:buNone/>
              <a:defRPr sz="1200"/>
            </a:lvl3pPr>
            <a:lvl4pPr indent="-228600" lvl="3" marL="1828800" algn="l">
              <a:lnSpc>
                <a:spcPct val="90000"/>
              </a:lnSpc>
              <a:spcBef>
                <a:spcPts val="500"/>
              </a:spcBef>
              <a:spcAft>
                <a:spcPts val="0"/>
              </a:spcAft>
              <a:buClr>
                <a:srgbClr val="3F3F3F"/>
              </a:buClr>
              <a:buSzPts val="1000"/>
              <a:buNone/>
              <a:defRPr sz="1000"/>
            </a:lvl4pPr>
            <a:lvl5pPr indent="-228600" lvl="4" marL="2286000" algn="l">
              <a:lnSpc>
                <a:spcPct val="90000"/>
              </a:lnSpc>
              <a:spcBef>
                <a:spcPts val="500"/>
              </a:spcBef>
              <a:spcAft>
                <a:spcPts val="0"/>
              </a:spcAft>
              <a:buClr>
                <a:srgbClr val="3F3F3F"/>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0"/>
          <p:cNvSpPr txBox="1"/>
          <p:nvPr>
            <p:ph idx="10" type="dt"/>
          </p:nvPr>
        </p:nvSpPr>
        <p:spPr>
          <a:xfrm>
            <a:off x="628650" y="4767263"/>
            <a:ext cx="2057400" cy="273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 name="Google Shape;59;p10"/>
          <p:cNvSpPr txBox="1"/>
          <p:nvPr>
            <p:ph idx="11" type="ftr"/>
          </p:nvPr>
        </p:nvSpPr>
        <p:spPr>
          <a:xfrm>
            <a:off x="3028950" y="4767263"/>
            <a:ext cx="3086100" cy="273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 name="Google Shape;60;p10"/>
          <p:cNvSpPr txBox="1"/>
          <p:nvPr>
            <p:ph idx="12" type="sldNum"/>
          </p:nvPr>
        </p:nvSpPr>
        <p:spPr>
          <a:xfrm>
            <a:off x="6457950" y="4767263"/>
            <a:ext cx="2057400" cy="2739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0"/>
            <a:ext cx="9144000" cy="897900"/>
          </a:xfrm>
          <a:prstGeom prst="rect">
            <a:avLst/>
          </a:prstGeom>
          <a:solidFill>
            <a:srgbClr val="FED22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 name="Google Shape;7;p1"/>
          <p:cNvSpPr txBox="1"/>
          <p:nvPr>
            <p:ph type="title"/>
          </p:nvPr>
        </p:nvSpPr>
        <p:spPr>
          <a:xfrm>
            <a:off x="628650" y="273845"/>
            <a:ext cx="7886700" cy="6240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2750A3"/>
              </a:buClr>
              <a:buSzPts val="3600"/>
              <a:buFont typeface="Arial"/>
              <a:buNone/>
              <a:defRPr b="1" i="0" sz="3600" u="none" cap="none" strike="noStrike">
                <a:solidFill>
                  <a:srgbClr val="2750A3"/>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p1"/>
          <p:cNvSpPr txBox="1"/>
          <p:nvPr>
            <p:ph idx="1" type="body"/>
          </p:nvPr>
        </p:nvSpPr>
        <p:spPr>
          <a:xfrm>
            <a:off x="628650" y="1321250"/>
            <a:ext cx="7886700" cy="33117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3F3F3F"/>
              </a:buClr>
              <a:buSzPts val="2800"/>
              <a:buFont typeface="Arial"/>
              <a:buChar char="•"/>
              <a:defRPr b="0" i="0" sz="2800" u="none" cap="none" strike="noStrike">
                <a:solidFill>
                  <a:srgbClr val="3F3F3F"/>
                </a:solidFill>
                <a:latin typeface="Arial"/>
                <a:ea typeface="Arial"/>
                <a:cs typeface="Arial"/>
                <a:sym typeface="Arial"/>
              </a:defRPr>
            </a:lvl1pPr>
            <a:lvl2pPr indent="-381000" lvl="1" marL="914400" marR="0" rtl="0" algn="l">
              <a:lnSpc>
                <a:spcPct val="90000"/>
              </a:lnSpc>
              <a:spcBef>
                <a:spcPts val="500"/>
              </a:spcBef>
              <a:spcAft>
                <a:spcPts val="0"/>
              </a:spcAft>
              <a:buClr>
                <a:srgbClr val="3F3F3F"/>
              </a:buClr>
              <a:buSzPts val="2400"/>
              <a:buFont typeface="Arial"/>
              <a:buChar char="•"/>
              <a:defRPr b="0" i="0" sz="2400" u="none" cap="none" strike="noStrike">
                <a:solidFill>
                  <a:srgbClr val="3F3F3F"/>
                </a:solidFill>
                <a:latin typeface="Arial"/>
                <a:ea typeface="Arial"/>
                <a:cs typeface="Arial"/>
                <a:sym typeface="Arial"/>
              </a:defRPr>
            </a:lvl2pPr>
            <a:lvl3pPr indent="-355600" lvl="2" marL="1371600" marR="0" rtl="0" algn="l">
              <a:lnSpc>
                <a:spcPct val="90000"/>
              </a:lnSpc>
              <a:spcBef>
                <a:spcPts val="500"/>
              </a:spcBef>
              <a:spcAft>
                <a:spcPts val="0"/>
              </a:spcAft>
              <a:buClr>
                <a:srgbClr val="3F3F3F"/>
              </a:buClr>
              <a:buSzPts val="2000"/>
              <a:buFont typeface="Arial"/>
              <a:buChar char="•"/>
              <a:defRPr b="0" i="0" sz="2000" u="none" cap="none" strike="noStrike">
                <a:solidFill>
                  <a:srgbClr val="3F3F3F"/>
                </a:solidFill>
                <a:latin typeface="Arial"/>
                <a:ea typeface="Arial"/>
                <a:cs typeface="Arial"/>
                <a:sym typeface="Arial"/>
              </a:defRPr>
            </a:lvl3pPr>
            <a:lvl4pPr indent="-342900" lvl="3" marL="1828800" marR="0" rtl="0" algn="l">
              <a:lnSpc>
                <a:spcPct val="90000"/>
              </a:lnSpc>
              <a:spcBef>
                <a:spcPts val="500"/>
              </a:spcBef>
              <a:spcAft>
                <a:spcPts val="0"/>
              </a:spcAft>
              <a:buClr>
                <a:srgbClr val="3F3F3F"/>
              </a:buClr>
              <a:buSzPts val="1800"/>
              <a:buFont typeface="Arial"/>
              <a:buChar char="•"/>
              <a:defRPr b="0" i="0" sz="1800" u="none" cap="none" strike="noStrike">
                <a:solidFill>
                  <a:srgbClr val="3F3F3F"/>
                </a:solidFill>
                <a:latin typeface="Arial"/>
                <a:ea typeface="Arial"/>
                <a:cs typeface="Arial"/>
                <a:sym typeface="Arial"/>
              </a:defRPr>
            </a:lvl4pPr>
            <a:lvl5pPr indent="-342900" lvl="4" marL="2286000" marR="0" rtl="0" algn="l">
              <a:lnSpc>
                <a:spcPct val="90000"/>
              </a:lnSpc>
              <a:spcBef>
                <a:spcPts val="500"/>
              </a:spcBef>
              <a:spcAft>
                <a:spcPts val="0"/>
              </a:spcAft>
              <a:buClr>
                <a:srgbClr val="3F3F3F"/>
              </a:buClr>
              <a:buSzPts val="1800"/>
              <a:buFont typeface="Arial"/>
              <a:buChar char="•"/>
              <a:defRPr b="0" i="0" sz="1800" u="none" cap="none" strike="noStrike">
                <a:solidFill>
                  <a:srgbClr val="3F3F3F"/>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5"/>
          <p:cNvSpPr txBox="1"/>
          <p:nvPr/>
        </p:nvSpPr>
        <p:spPr>
          <a:xfrm>
            <a:off x="685788" y="1398922"/>
            <a:ext cx="7772400" cy="1790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None/>
            </a:pPr>
            <a:r>
              <a:rPr b="1" lang="fr-CA" sz="3600">
                <a:solidFill>
                  <a:srgbClr val="2750A3"/>
                </a:solidFill>
              </a:rPr>
              <a:t>DIAPORAMA 6 : </a:t>
            </a:r>
            <a:endParaRPr b="1" sz="3600">
              <a:solidFill>
                <a:srgbClr val="2750A3"/>
              </a:solidFill>
            </a:endParaRPr>
          </a:p>
          <a:p>
            <a:pPr indent="0" lvl="0" marL="0" rtl="0" algn="ctr">
              <a:lnSpc>
                <a:spcPct val="90000"/>
              </a:lnSpc>
              <a:spcBef>
                <a:spcPts val="0"/>
              </a:spcBef>
              <a:spcAft>
                <a:spcPts val="0"/>
              </a:spcAft>
              <a:buNone/>
            </a:pPr>
            <a:r>
              <a:rPr b="1" lang="fr-CA" sz="3600">
                <a:solidFill>
                  <a:srgbClr val="2750A3"/>
                </a:solidFill>
              </a:rPr>
              <a:t>Les élections municipales</a:t>
            </a:r>
            <a:endParaRPr b="1" sz="3600">
              <a:solidFill>
                <a:srgbClr val="2750A3"/>
              </a:solidFill>
              <a:latin typeface="DM Sans"/>
              <a:ea typeface="DM Sans"/>
              <a:cs typeface="DM Sans"/>
              <a:sym typeface="DM Sans"/>
            </a:endParaRPr>
          </a:p>
        </p:txBody>
      </p:sp>
      <p:sp>
        <p:nvSpPr>
          <p:cNvPr id="87" name="Google Shape;87;p15"/>
          <p:cNvSpPr/>
          <p:nvPr/>
        </p:nvSpPr>
        <p:spPr>
          <a:xfrm>
            <a:off x="299250" y="134800"/>
            <a:ext cx="2049900" cy="1131600"/>
          </a:xfrm>
          <a:prstGeom prst="rect">
            <a:avLst/>
          </a:prstGeom>
          <a:solidFill>
            <a:srgbClr val="FED22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8" name="Google Shape;88;p15"/>
          <p:cNvSpPr/>
          <p:nvPr/>
        </p:nvSpPr>
        <p:spPr>
          <a:xfrm>
            <a:off x="1597225" y="3946550"/>
            <a:ext cx="4782300" cy="1131600"/>
          </a:xfrm>
          <a:prstGeom prst="rect">
            <a:avLst/>
          </a:prstGeom>
          <a:solidFill>
            <a:srgbClr val="FED22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89" name="Google Shape;89;p15"/>
          <p:cNvPicPr preferRelativeResize="0"/>
          <p:nvPr/>
        </p:nvPicPr>
        <p:blipFill>
          <a:blip r:embed="rId3">
            <a:alphaModFix/>
          </a:blip>
          <a:stretch>
            <a:fillRect/>
          </a:stretch>
        </p:blipFill>
        <p:spPr>
          <a:xfrm>
            <a:off x="2881300" y="4108575"/>
            <a:ext cx="3381375" cy="466725"/>
          </a:xfrm>
          <a:prstGeom prst="rect">
            <a:avLst/>
          </a:prstGeom>
          <a:noFill/>
          <a:ln>
            <a:noFill/>
          </a:ln>
        </p:spPr>
      </p:pic>
      <p:pic>
        <p:nvPicPr>
          <p:cNvPr id="90" name="Google Shape;90;p15"/>
          <p:cNvPicPr preferRelativeResize="0"/>
          <p:nvPr/>
        </p:nvPicPr>
        <p:blipFill rotWithShape="1">
          <a:blip r:embed="rId4">
            <a:alphaModFix/>
          </a:blip>
          <a:srcRect b="42528" l="0" r="10289" t="0"/>
          <a:stretch/>
        </p:blipFill>
        <p:spPr>
          <a:xfrm>
            <a:off x="246250" y="258025"/>
            <a:ext cx="1639200" cy="10501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4"/>
          <p:cNvSpPr txBox="1"/>
          <p:nvPr>
            <p:ph idx="1" type="body"/>
          </p:nvPr>
        </p:nvSpPr>
        <p:spPr>
          <a:xfrm>
            <a:off x="511875" y="1146710"/>
            <a:ext cx="7886700" cy="2850000"/>
          </a:xfrm>
          <a:prstGeom prst="rect">
            <a:avLst/>
          </a:prstGeom>
          <a:noFill/>
          <a:ln>
            <a:noFill/>
          </a:ln>
        </p:spPr>
        <p:txBody>
          <a:bodyPr anchorCtr="0" anchor="t" bIns="45700" lIns="91425" spcFirstLastPara="1" rIns="91425" wrap="square" tIns="45700">
            <a:normAutofit/>
          </a:bodyPr>
          <a:lstStyle/>
          <a:p>
            <a:pPr indent="0" lvl="0" marL="228600" rtl="0" algn="l">
              <a:lnSpc>
                <a:spcPct val="100000"/>
              </a:lnSpc>
              <a:spcBef>
                <a:spcPts val="444"/>
              </a:spcBef>
              <a:spcAft>
                <a:spcPts val="0"/>
              </a:spcAft>
              <a:buNone/>
            </a:pPr>
            <a:r>
              <a:t/>
            </a:r>
            <a:endParaRPr sz="2000">
              <a:latin typeface="Calibri"/>
              <a:ea typeface="Calibri"/>
              <a:cs typeface="Calibri"/>
              <a:sym typeface="Calibri"/>
            </a:endParaRPr>
          </a:p>
          <a:p>
            <a:pPr indent="-64135" lvl="0" marL="228600" rtl="0" algn="l">
              <a:lnSpc>
                <a:spcPct val="70000"/>
              </a:lnSpc>
              <a:spcBef>
                <a:spcPts val="1000"/>
              </a:spcBef>
              <a:spcAft>
                <a:spcPts val="0"/>
              </a:spcAft>
              <a:buClr>
                <a:srgbClr val="3F3F3F"/>
              </a:buClr>
              <a:buSzPts val="2590"/>
              <a:buNone/>
            </a:pPr>
            <a:r>
              <a:t/>
            </a:r>
            <a:endParaRPr sz="2200"/>
          </a:p>
        </p:txBody>
      </p:sp>
      <p:graphicFrame>
        <p:nvGraphicFramePr>
          <p:cNvPr id="153" name="Google Shape;153;p24"/>
          <p:cNvGraphicFramePr/>
          <p:nvPr/>
        </p:nvGraphicFramePr>
        <p:xfrm>
          <a:off x="732175" y="1106906"/>
          <a:ext cx="3000000" cy="3000000"/>
        </p:xfrm>
        <a:graphic>
          <a:graphicData uri="http://schemas.openxmlformats.org/drawingml/2006/table">
            <a:tbl>
              <a:tblPr>
                <a:noFill/>
                <a:tableStyleId>{16742652-77C9-41B4-B173-84A8F44C7C44}</a:tableStyleId>
              </a:tblPr>
              <a:tblGrid>
                <a:gridCol w="3839825"/>
                <a:gridCol w="3839825"/>
              </a:tblGrid>
              <a:tr h="285750">
                <a:tc>
                  <a:txBody>
                    <a:bodyPr/>
                    <a:lstStyle/>
                    <a:p>
                      <a:pPr indent="0" lvl="0" marL="0" rtl="0" algn="ctr">
                        <a:spcBef>
                          <a:spcPts val="0"/>
                        </a:spcBef>
                        <a:spcAft>
                          <a:spcPts val="0"/>
                        </a:spcAft>
                        <a:buNone/>
                      </a:pPr>
                      <a:r>
                        <a:rPr b="1" lang="fr-CA" sz="1200">
                          <a:latin typeface="DM Sans"/>
                          <a:ea typeface="DM Sans"/>
                          <a:cs typeface="DM Sans"/>
                          <a:sym typeface="DM Sans"/>
                        </a:rPr>
                        <a:t>Course uninominale</a:t>
                      </a:r>
                      <a:endParaRPr b="1" sz="1200">
                        <a:latin typeface="DM Sans"/>
                        <a:ea typeface="DM Sans"/>
                        <a:cs typeface="DM Sans"/>
                        <a:sym typeface="DM Sans"/>
                      </a:endParaRPr>
                    </a:p>
                  </a:txBody>
                  <a:tcPr marT="68575" marB="68575" marR="91425" marL="91425"/>
                </a:tc>
                <a:tc>
                  <a:txBody>
                    <a:bodyPr/>
                    <a:lstStyle/>
                    <a:p>
                      <a:pPr indent="0" lvl="0" marL="0" rtl="0" algn="ctr">
                        <a:spcBef>
                          <a:spcPts val="0"/>
                        </a:spcBef>
                        <a:spcAft>
                          <a:spcPts val="0"/>
                        </a:spcAft>
                        <a:buNone/>
                      </a:pPr>
                      <a:r>
                        <a:rPr b="1" lang="fr-CA" sz="1200">
                          <a:latin typeface="DM Sans"/>
                          <a:ea typeface="DM Sans"/>
                          <a:cs typeface="DM Sans"/>
                          <a:sym typeface="DM Sans"/>
                        </a:rPr>
                        <a:t>Course à plusieurs membres </a:t>
                      </a:r>
                      <a:endParaRPr b="1" sz="1200">
                        <a:latin typeface="DM Sans"/>
                        <a:ea typeface="DM Sans"/>
                        <a:cs typeface="DM Sans"/>
                        <a:sym typeface="DM Sans"/>
                      </a:endParaRPr>
                    </a:p>
                  </a:txBody>
                  <a:tcPr marT="68575" marB="68575" marR="91425" marL="91425"/>
                </a:tc>
              </a:tr>
              <a:tr h="285750">
                <a:tc>
                  <a:txBody>
                    <a:bodyPr/>
                    <a:lstStyle/>
                    <a:p>
                      <a:pPr indent="0" lvl="0" marL="0" rtl="0" algn="l">
                        <a:spcBef>
                          <a:spcPts val="0"/>
                        </a:spcBef>
                        <a:spcAft>
                          <a:spcPts val="0"/>
                        </a:spcAft>
                        <a:buNone/>
                      </a:pPr>
                      <a:r>
                        <a:rPr lang="fr-CA" sz="1200">
                          <a:latin typeface="DM Sans"/>
                          <a:ea typeface="DM Sans"/>
                          <a:cs typeface="DM Sans"/>
                          <a:sym typeface="DM Sans"/>
                        </a:rPr>
                        <a:t>Un.e candidat.e est élu.e</a:t>
                      </a:r>
                      <a:endParaRPr sz="1200">
                        <a:latin typeface="DM Sans"/>
                        <a:ea typeface="DM Sans"/>
                        <a:cs typeface="DM Sans"/>
                        <a:sym typeface="DM Sans"/>
                      </a:endParaRPr>
                    </a:p>
                  </a:txBody>
                  <a:tcPr marT="68575" marB="68575" marR="91425" marL="91425"/>
                </a:tc>
                <a:tc>
                  <a:txBody>
                    <a:bodyPr/>
                    <a:lstStyle/>
                    <a:p>
                      <a:pPr indent="0" lvl="0" marL="0" rtl="0" algn="l">
                        <a:spcBef>
                          <a:spcPts val="0"/>
                        </a:spcBef>
                        <a:spcAft>
                          <a:spcPts val="0"/>
                        </a:spcAft>
                        <a:buNone/>
                      </a:pPr>
                      <a:r>
                        <a:rPr lang="fr-CA" sz="1200">
                          <a:latin typeface="DM Sans"/>
                          <a:ea typeface="DM Sans"/>
                          <a:cs typeface="DM Sans"/>
                          <a:sym typeface="DM Sans"/>
                        </a:rPr>
                        <a:t>Plus d’un.e candidat.e est élu.e</a:t>
                      </a:r>
                      <a:endParaRPr sz="1200">
                        <a:latin typeface="DM Sans"/>
                        <a:ea typeface="DM Sans"/>
                        <a:cs typeface="DM Sans"/>
                        <a:sym typeface="DM Sans"/>
                      </a:endParaRPr>
                    </a:p>
                  </a:txBody>
                  <a:tcPr marT="68575" marB="68575" marR="91425" marL="91425"/>
                </a:tc>
              </a:tr>
              <a:tr h="285750">
                <a:tc>
                  <a:txBody>
                    <a:bodyPr/>
                    <a:lstStyle/>
                    <a:p>
                      <a:pPr indent="0" lvl="0" marL="0" rtl="0" algn="l">
                        <a:spcBef>
                          <a:spcPts val="0"/>
                        </a:spcBef>
                        <a:spcAft>
                          <a:spcPts val="0"/>
                        </a:spcAft>
                        <a:buNone/>
                      </a:pPr>
                      <a:r>
                        <a:rPr lang="fr-CA" sz="1200">
                          <a:latin typeface="DM Sans"/>
                          <a:ea typeface="DM Sans"/>
                          <a:cs typeface="DM Sans"/>
                          <a:sym typeface="DM Sans"/>
                        </a:rPr>
                        <a:t>Les électeur.rice.s peuvent choisir un.e candidat.e</a:t>
                      </a:r>
                      <a:endParaRPr sz="1200">
                        <a:latin typeface="DM Sans"/>
                        <a:ea typeface="DM Sans"/>
                        <a:cs typeface="DM Sans"/>
                        <a:sym typeface="DM Sans"/>
                      </a:endParaRPr>
                    </a:p>
                  </a:txBody>
                  <a:tcPr marT="68575" marB="68575" marR="91425" marL="91425"/>
                </a:tc>
                <a:tc>
                  <a:txBody>
                    <a:bodyPr/>
                    <a:lstStyle/>
                    <a:p>
                      <a:pPr indent="0" lvl="0" marL="0" rtl="0" algn="l">
                        <a:spcBef>
                          <a:spcPts val="0"/>
                        </a:spcBef>
                        <a:spcAft>
                          <a:spcPts val="0"/>
                        </a:spcAft>
                        <a:buNone/>
                      </a:pPr>
                      <a:r>
                        <a:rPr lang="fr-CA" sz="1200">
                          <a:latin typeface="DM Sans"/>
                          <a:ea typeface="DM Sans"/>
                          <a:cs typeface="DM Sans"/>
                          <a:sym typeface="DM Sans"/>
                        </a:rPr>
                        <a:t>Les électeur.rice.s peuvent choisir plus d’un.e candidat.e (en fonction du nombre de candidat.e.s pouvant être élu.e.s)</a:t>
                      </a:r>
                      <a:endParaRPr sz="1200">
                        <a:latin typeface="DM Sans"/>
                        <a:ea typeface="DM Sans"/>
                        <a:cs typeface="DM Sans"/>
                        <a:sym typeface="DM Sans"/>
                      </a:endParaRPr>
                    </a:p>
                  </a:txBody>
                  <a:tcPr marT="68575" marB="68575" marR="91425" marL="91425"/>
                </a:tc>
              </a:tr>
              <a:tr h="285750">
                <a:tc>
                  <a:txBody>
                    <a:bodyPr/>
                    <a:lstStyle/>
                    <a:p>
                      <a:pPr indent="0" lvl="0" marL="0" rtl="0" algn="l">
                        <a:spcBef>
                          <a:spcPts val="0"/>
                        </a:spcBef>
                        <a:spcAft>
                          <a:spcPts val="0"/>
                        </a:spcAft>
                        <a:buNone/>
                      </a:pPr>
                      <a:r>
                        <a:rPr lang="fr-CA" sz="1200">
                          <a:latin typeface="DM Sans"/>
                          <a:ea typeface="DM Sans"/>
                          <a:cs typeface="DM Sans"/>
                          <a:sym typeface="DM Sans"/>
                        </a:rPr>
                        <a:t>Concerne les courses à la mairies et certaines courses pour les conseiller.ère.s </a:t>
                      </a:r>
                      <a:endParaRPr sz="1200">
                        <a:latin typeface="DM Sans"/>
                        <a:ea typeface="DM Sans"/>
                        <a:cs typeface="DM Sans"/>
                        <a:sym typeface="DM Sans"/>
                      </a:endParaRPr>
                    </a:p>
                  </a:txBody>
                  <a:tcPr marT="68575" marB="68575" marR="91425" marL="91425"/>
                </a:tc>
                <a:tc>
                  <a:txBody>
                    <a:bodyPr/>
                    <a:lstStyle/>
                    <a:p>
                      <a:pPr indent="0" lvl="0" marL="0" rtl="0" algn="l">
                        <a:spcBef>
                          <a:spcPts val="0"/>
                        </a:spcBef>
                        <a:spcAft>
                          <a:spcPts val="0"/>
                        </a:spcAft>
                        <a:buNone/>
                      </a:pPr>
                      <a:r>
                        <a:rPr lang="fr-CA" sz="1200">
                          <a:latin typeface="DM Sans"/>
                          <a:ea typeface="DM Sans"/>
                          <a:cs typeface="DM Sans"/>
                          <a:sym typeface="DM Sans"/>
                        </a:rPr>
                        <a:t>Concerne certaines courses pour les conseiller.ère.s </a:t>
                      </a:r>
                      <a:endParaRPr sz="1200">
                        <a:latin typeface="DM Sans"/>
                        <a:ea typeface="DM Sans"/>
                        <a:cs typeface="DM Sans"/>
                        <a:sym typeface="DM Sans"/>
                      </a:endParaRPr>
                    </a:p>
                  </a:txBody>
                  <a:tcPr marT="68575" marB="68575" marR="91425" marL="91425"/>
                </a:tc>
              </a:tr>
              <a:tr h="285750">
                <a:tc>
                  <a:txBody>
                    <a:bodyPr/>
                    <a:lstStyle/>
                    <a:p>
                      <a:pPr indent="0" lvl="0" marL="0" rtl="0" algn="l">
                        <a:spcBef>
                          <a:spcPts val="0"/>
                        </a:spcBef>
                        <a:spcAft>
                          <a:spcPts val="0"/>
                        </a:spcAft>
                        <a:buNone/>
                      </a:pPr>
                      <a:r>
                        <a:rPr lang="fr-CA" sz="1200">
                          <a:latin typeface="DM Sans"/>
                          <a:ea typeface="DM Sans"/>
                          <a:cs typeface="DM Sans"/>
                          <a:sym typeface="DM Sans"/>
                        </a:rPr>
                        <a:t>Exemple : </a:t>
                      </a:r>
                      <a:endParaRPr sz="1200">
                        <a:latin typeface="DM Sans"/>
                        <a:ea typeface="DM Sans"/>
                        <a:cs typeface="DM Sans"/>
                        <a:sym typeface="DM Sans"/>
                      </a:endParaRPr>
                    </a:p>
                    <a:p>
                      <a:pPr indent="0" lvl="0" marL="0" rtl="0" algn="l">
                        <a:spcBef>
                          <a:spcPts val="0"/>
                        </a:spcBef>
                        <a:spcAft>
                          <a:spcPts val="0"/>
                        </a:spcAft>
                        <a:buNone/>
                      </a:pPr>
                      <a:r>
                        <a:t/>
                      </a:r>
                      <a:endParaRPr sz="1200">
                        <a:latin typeface="DM Sans"/>
                        <a:ea typeface="DM Sans"/>
                        <a:cs typeface="DM Sans"/>
                        <a:sym typeface="DM Sans"/>
                      </a:endParaRPr>
                    </a:p>
                    <a:p>
                      <a:pPr indent="-241300" lvl="0" marL="342900" rtl="0" algn="l">
                        <a:spcBef>
                          <a:spcPts val="0"/>
                        </a:spcBef>
                        <a:spcAft>
                          <a:spcPts val="0"/>
                        </a:spcAft>
                        <a:buSzPts val="1200"/>
                        <a:buChar char="●"/>
                      </a:pPr>
                      <a:r>
                        <a:rPr b="1" lang="fr-CA" sz="1200">
                          <a:latin typeface="DM Sans"/>
                          <a:ea typeface="DM Sans"/>
                          <a:cs typeface="DM Sans"/>
                          <a:sym typeface="DM Sans"/>
                        </a:rPr>
                        <a:t>1 conseiller.ère </a:t>
                      </a:r>
                      <a:r>
                        <a:rPr lang="fr-CA" sz="1200">
                          <a:latin typeface="DM Sans"/>
                          <a:ea typeface="DM Sans"/>
                          <a:cs typeface="DM Sans"/>
                          <a:sym typeface="DM Sans"/>
                        </a:rPr>
                        <a:t>doit être élu.e pour représenter son district. </a:t>
                      </a:r>
                      <a:endParaRPr sz="1200">
                        <a:latin typeface="DM Sans"/>
                        <a:ea typeface="DM Sans"/>
                        <a:cs typeface="DM Sans"/>
                        <a:sym typeface="DM Sans"/>
                      </a:endParaRPr>
                    </a:p>
                    <a:p>
                      <a:pPr indent="-241300" lvl="0" marL="342900" rtl="0" algn="l">
                        <a:spcBef>
                          <a:spcPts val="0"/>
                        </a:spcBef>
                        <a:spcAft>
                          <a:spcPts val="0"/>
                        </a:spcAft>
                        <a:buSzPts val="1200"/>
                        <a:buChar char="●"/>
                      </a:pPr>
                      <a:r>
                        <a:rPr lang="fr-CA" sz="1200">
                          <a:latin typeface="DM Sans"/>
                          <a:ea typeface="DM Sans"/>
                          <a:cs typeface="DM Sans"/>
                          <a:sym typeface="DM Sans"/>
                        </a:rPr>
                        <a:t>Les électeur.rice.s peuvent choisir</a:t>
                      </a:r>
                      <a:r>
                        <a:rPr b="1" lang="fr-CA" sz="1200">
                          <a:latin typeface="DM Sans"/>
                          <a:ea typeface="DM Sans"/>
                          <a:cs typeface="DM Sans"/>
                          <a:sym typeface="DM Sans"/>
                        </a:rPr>
                        <a:t> un.e candidat.e</a:t>
                      </a:r>
                      <a:r>
                        <a:rPr lang="fr-CA" sz="1200">
                          <a:latin typeface="DM Sans"/>
                          <a:ea typeface="DM Sans"/>
                          <a:cs typeface="DM Sans"/>
                          <a:sym typeface="DM Sans"/>
                        </a:rPr>
                        <a:t> sur leur bulletin de vote</a:t>
                      </a:r>
                      <a:endParaRPr sz="1200">
                        <a:latin typeface="DM Sans"/>
                        <a:ea typeface="DM Sans"/>
                        <a:cs typeface="DM Sans"/>
                        <a:sym typeface="DM Sans"/>
                      </a:endParaRPr>
                    </a:p>
                    <a:p>
                      <a:pPr indent="-241300" lvl="0" marL="342900" rtl="0" algn="l">
                        <a:spcBef>
                          <a:spcPts val="0"/>
                        </a:spcBef>
                        <a:spcAft>
                          <a:spcPts val="0"/>
                        </a:spcAft>
                        <a:buSzPts val="1200"/>
                        <a:buFont typeface="DM Sans"/>
                        <a:buChar char="●"/>
                      </a:pPr>
                      <a:r>
                        <a:rPr lang="fr-CA" sz="1200">
                          <a:latin typeface="DM Sans"/>
                          <a:ea typeface="DM Sans"/>
                          <a:cs typeface="DM Sans"/>
                          <a:sym typeface="DM Sans"/>
                        </a:rPr>
                        <a:t>Le candidat.e avec le plus de votes est élu.e. </a:t>
                      </a:r>
                      <a:endParaRPr sz="1200">
                        <a:latin typeface="DM Sans"/>
                        <a:ea typeface="DM Sans"/>
                        <a:cs typeface="DM Sans"/>
                        <a:sym typeface="DM Sans"/>
                      </a:endParaRPr>
                    </a:p>
                    <a:p>
                      <a:pPr indent="0" lvl="0" marL="0" rtl="0" algn="l">
                        <a:spcBef>
                          <a:spcPts val="0"/>
                        </a:spcBef>
                        <a:spcAft>
                          <a:spcPts val="0"/>
                        </a:spcAft>
                        <a:buNone/>
                      </a:pPr>
                      <a:r>
                        <a:t/>
                      </a:r>
                      <a:endParaRPr sz="1200">
                        <a:latin typeface="DM Sans"/>
                        <a:ea typeface="DM Sans"/>
                        <a:cs typeface="DM Sans"/>
                        <a:sym typeface="DM Sans"/>
                      </a:endParaRPr>
                    </a:p>
                    <a:p>
                      <a:pPr indent="0" lvl="0" marL="0" rtl="0" algn="l">
                        <a:spcBef>
                          <a:spcPts val="0"/>
                        </a:spcBef>
                        <a:spcAft>
                          <a:spcPts val="0"/>
                        </a:spcAft>
                        <a:buNone/>
                      </a:pPr>
                      <a:r>
                        <a:t/>
                      </a:r>
                      <a:endParaRPr sz="1200">
                        <a:latin typeface="DM Sans"/>
                        <a:ea typeface="DM Sans"/>
                        <a:cs typeface="DM Sans"/>
                        <a:sym typeface="DM Sans"/>
                      </a:endParaRPr>
                    </a:p>
                  </a:txBody>
                  <a:tcPr marT="68575" marB="68575" marR="91425" marL="91425"/>
                </a:tc>
                <a:tc>
                  <a:txBody>
                    <a:bodyPr/>
                    <a:lstStyle/>
                    <a:p>
                      <a:pPr indent="0" lvl="0" marL="0" rtl="0" algn="l">
                        <a:spcBef>
                          <a:spcPts val="0"/>
                        </a:spcBef>
                        <a:spcAft>
                          <a:spcPts val="0"/>
                        </a:spcAft>
                        <a:buClr>
                          <a:schemeClr val="dk1"/>
                        </a:buClr>
                        <a:buSzPts val="800"/>
                        <a:buFont typeface="Arial"/>
                        <a:buNone/>
                      </a:pPr>
                      <a:r>
                        <a:rPr lang="fr-CA" sz="1200">
                          <a:solidFill>
                            <a:schemeClr val="dk1"/>
                          </a:solidFill>
                          <a:latin typeface="DM Sans"/>
                          <a:ea typeface="DM Sans"/>
                          <a:cs typeface="DM Sans"/>
                          <a:sym typeface="DM Sans"/>
                        </a:rPr>
                        <a:t>Exemple : </a:t>
                      </a:r>
                      <a:endParaRPr sz="1200">
                        <a:solidFill>
                          <a:schemeClr val="dk1"/>
                        </a:solidFill>
                        <a:latin typeface="DM Sans"/>
                        <a:ea typeface="DM Sans"/>
                        <a:cs typeface="DM Sans"/>
                        <a:sym typeface="DM Sans"/>
                      </a:endParaRPr>
                    </a:p>
                    <a:p>
                      <a:pPr indent="0" lvl="0" marL="0" rtl="0" algn="l">
                        <a:spcBef>
                          <a:spcPts val="0"/>
                        </a:spcBef>
                        <a:spcAft>
                          <a:spcPts val="0"/>
                        </a:spcAft>
                        <a:buClr>
                          <a:schemeClr val="dk1"/>
                        </a:buClr>
                        <a:buSzPts val="800"/>
                        <a:buFont typeface="Arial"/>
                        <a:buNone/>
                      </a:pPr>
                      <a:r>
                        <a:t/>
                      </a:r>
                      <a:endParaRPr sz="1200">
                        <a:solidFill>
                          <a:schemeClr val="dk1"/>
                        </a:solidFill>
                        <a:latin typeface="DM Sans"/>
                        <a:ea typeface="DM Sans"/>
                        <a:cs typeface="DM Sans"/>
                        <a:sym typeface="DM Sans"/>
                      </a:endParaRPr>
                    </a:p>
                    <a:p>
                      <a:pPr indent="-241300" lvl="0" marL="342900" rtl="0" algn="l">
                        <a:spcBef>
                          <a:spcPts val="0"/>
                        </a:spcBef>
                        <a:spcAft>
                          <a:spcPts val="0"/>
                        </a:spcAft>
                        <a:buClr>
                          <a:schemeClr val="dk1"/>
                        </a:buClr>
                        <a:buSzPts val="1200"/>
                        <a:buChar char="●"/>
                      </a:pPr>
                      <a:r>
                        <a:rPr b="1" lang="fr-CA" sz="1200">
                          <a:solidFill>
                            <a:schemeClr val="dk1"/>
                          </a:solidFill>
                          <a:latin typeface="DM Sans"/>
                          <a:ea typeface="DM Sans"/>
                          <a:cs typeface="DM Sans"/>
                          <a:sym typeface="DM Sans"/>
                        </a:rPr>
                        <a:t>6 conseiller.ère.s </a:t>
                      </a:r>
                      <a:r>
                        <a:rPr lang="fr-CA" sz="1200">
                          <a:solidFill>
                            <a:schemeClr val="dk1"/>
                          </a:solidFill>
                          <a:latin typeface="DM Sans"/>
                          <a:ea typeface="DM Sans"/>
                          <a:cs typeface="DM Sans"/>
                          <a:sym typeface="DM Sans"/>
                        </a:rPr>
                        <a:t>doivent être élu.e.s pour l’ensemble de la municipalité.</a:t>
                      </a:r>
                      <a:endParaRPr sz="1200">
                        <a:solidFill>
                          <a:schemeClr val="dk1"/>
                        </a:solidFill>
                        <a:latin typeface="DM Sans"/>
                        <a:ea typeface="DM Sans"/>
                        <a:cs typeface="DM Sans"/>
                        <a:sym typeface="DM Sans"/>
                      </a:endParaRPr>
                    </a:p>
                    <a:p>
                      <a:pPr indent="-241300" lvl="0" marL="342900" rtl="0" algn="l">
                        <a:spcBef>
                          <a:spcPts val="0"/>
                        </a:spcBef>
                        <a:spcAft>
                          <a:spcPts val="0"/>
                        </a:spcAft>
                        <a:buClr>
                          <a:schemeClr val="dk1"/>
                        </a:buClr>
                        <a:buSzPts val="1200"/>
                        <a:buChar char="●"/>
                      </a:pPr>
                      <a:r>
                        <a:rPr lang="fr-CA" sz="1200">
                          <a:solidFill>
                            <a:schemeClr val="dk1"/>
                          </a:solidFill>
                          <a:latin typeface="DM Sans"/>
                          <a:ea typeface="DM Sans"/>
                          <a:cs typeface="DM Sans"/>
                          <a:sym typeface="DM Sans"/>
                        </a:rPr>
                        <a:t>Les électeur.rice.s peuvent choisir jusqu’à </a:t>
                      </a:r>
                      <a:r>
                        <a:rPr b="1" lang="fr-CA" sz="1200">
                          <a:solidFill>
                            <a:schemeClr val="dk1"/>
                          </a:solidFill>
                          <a:latin typeface="DM Sans"/>
                          <a:ea typeface="DM Sans"/>
                          <a:cs typeface="DM Sans"/>
                          <a:sym typeface="DM Sans"/>
                        </a:rPr>
                        <a:t>6 candidat.e.s</a:t>
                      </a:r>
                      <a:r>
                        <a:rPr lang="fr-CA" sz="1200">
                          <a:solidFill>
                            <a:schemeClr val="dk1"/>
                          </a:solidFill>
                          <a:latin typeface="DM Sans"/>
                          <a:ea typeface="DM Sans"/>
                          <a:cs typeface="DM Sans"/>
                          <a:sym typeface="DM Sans"/>
                        </a:rPr>
                        <a:t> sur leurs bulletins de vote. </a:t>
                      </a:r>
                      <a:endParaRPr sz="1200">
                        <a:solidFill>
                          <a:schemeClr val="dk1"/>
                        </a:solidFill>
                        <a:latin typeface="DM Sans"/>
                        <a:ea typeface="DM Sans"/>
                        <a:cs typeface="DM Sans"/>
                        <a:sym typeface="DM Sans"/>
                      </a:endParaRPr>
                    </a:p>
                    <a:p>
                      <a:pPr indent="-241300" lvl="0" marL="342900" rtl="0" algn="l">
                        <a:spcBef>
                          <a:spcPts val="0"/>
                        </a:spcBef>
                        <a:spcAft>
                          <a:spcPts val="0"/>
                        </a:spcAft>
                        <a:buClr>
                          <a:schemeClr val="dk1"/>
                        </a:buClr>
                        <a:buSzPts val="1200"/>
                        <a:buFont typeface="DM Sans"/>
                        <a:buChar char="●"/>
                      </a:pPr>
                      <a:r>
                        <a:rPr lang="fr-CA" sz="1200">
                          <a:solidFill>
                            <a:schemeClr val="dk1"/>
                          </a:solidFill>
                          <a:latin typeface="DM Sans"/>
                          <a:ea typeface="DM Sans"/>
                          <a:cs typeface="DM Sans"/>
                          <a:sym typeface="DM Sans"/>
                        </a:rPr>
                        <a:t>Les 6 candidat.e.s avec le plus de votes sont élu.e.s.</a:t>
                      </a:r>
                      <a:endParaRPr sz="1200">
                        <a:solidFill>
                          <a:schemeClr val="dk1"/>
                        </a:solidFill>
                        <a:latin typeface="DM Sans"/>
                        <a:ea typeface="DM Sans"/>
                        <a:cs typeface="DM Sans"/>
                        <a:sym typeface="DM Sans"/>
                      </a:endParaRPr>
                    </a:p>
                    <a:p>
                      <a:pPr indent="0" lvl="0" marL="0" rtl="0" algn="l">
                        <a:spcBef>
                          <a:spcPts val="0"/>
                        </a:spcBef>
                        <a:spcAft>
                          <a:spcPts val="0"/>
                        </a:spcAft>
                        <a:buNone/>
                      </a:pPr>
                      <a:r>
                        <a:t/>
                      </a:r>
                      <a:endParaRPr sz="1200">
                        <a:latin typeface="DM Sans"/>
                        <a:ea typeface="DM Sans"/>
                        <a:cs typeface="DM Sans"/>
                        <a:sym typeface="DM Sans"/>
                      </a:endParaRPr>
                    </a:p>
                  </a:txBody>
                  <a:tcPr marT="68575" marB="68575" marR="91425" marL="91425"/>
                </a:tc>
              </a:tr>
            </a:tbl>
          </a:graphicData>
        </a:graphic>
      </p:graphicFrame>
      <p:sp>
        <p:nvSpPr>
          <p:cNvPr id="154" name="Google Shape;154;p24"/>
          <p:cNvSpPr txBox="1"/>
          <p:nvPr>
            <p:ph type="title"/>
          </p:nvPr>
        </p:nvSpPr>
        <p:spPr>
          <a:xfrm>
            <a:off x="272775" y="146458"/>
            <a:ext cx="7886700" cy="626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400"/>
              <a:buFont typeface="Arial"/>
              <a:buNone/>
            </a:pPr>
            <a:r>
              <a:rPr lang="fr-CA"/>
              <a:t>Types de courses électorales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5"/>
          <p:cNvSpPr txBox="1"/>
          <p:nvPr>
            <p:ph type="title"/>
          </p:nvPr>
        </p:nvSpPr>
        <p:spPr>
          <a:xfrm>
            <a:off x="272700" y="123400"/>
            <a:ext cx="8714700" cy="626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400"/>
              <a:buFont typeface="Arial"/>
              <a:buNone/>
            </a:pPr>
            <a:r>
              <a:rPr lang="fr-CA"/>
              <a:t>Se renseigner sur les candidat.e.s</a:t>
            </a:r>
            <a:endParaRPr/>
          </a:p>
        </p:txBody>
      </p:sp>
      <p:sp>
        <p:nvSpPr>
          <p:cNvPr id="160" name="Google Shape;160;p25"/>
          <p:cNvSpPr txBox="1"/>
          <p:nvPr>
            <p:ph idx="1" type="body"/>
          </p:nvPr>
        </p:nvSpPr>
        <p:spPr>
          <a:xfrm>
            <a:off x="628650" y="1028701"/>
            <a:ext cx="7886700" cy="30231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None/>
            </a:pPr>
            <a:r>
              <a:rPr lang="fr-CA" sz="1800">
                <a:solidFill>
                  <a:schemeClr val="dk1"/>
                </a:solidFill>
                <a:latin typeface="DM Sans"/>
                <a:ea typeface="DM Sans"/>
                <a:cs typeface="DM Sans"/>
                <a:sym typeface="DM Sans"/>
              </a:rPr>
              <a:t>Il existe plusieurs façons de se renseigner sur les candidat.e.s : </a:t>
            </a:r>
            <a:endParaRPr sz="1800">
              <a:latin typeface="DM Sans"/>
              <a:ea typeface="DM Sans"/>
              <a:cs typeface="DM Sans"/>
              <a:sym typeface="DM Sans"/>
            </a:endParaRPr>
          </a:p>
          <a:p>
            <a:pPr indent="-273050" lvl="1" marL="742950" rtl="0" algn="l">
              <a:lnSpc>
                <a:spcPct val="100000"/>
              </a:lnSpc>
              <a:spcBef>
                <a:spcPts val="1000"/>
              </a:spcBef>
              <a:spcAft>
                <a:spcPts val="0"/>
              </a:spcAft>
              <a:buClr>
                <a:schemeClr val="dk1"/>
              </a:buClr>
              <a:buSzPts val="1800"/>
              <a:buFont typeface="DM Sans"/>
              <a:buChar char="–"/>
            </a:pPr>
            <a:r>
              <a:rPr lang="fr-CA" sz="1800">
                <a:solidFill>
                  <a:schemeClr val="dk1"/>
                </a:solidFill>
                <a:latin typeface="DM Sans"/>
                <a:ea typeface="DM Sans"/>
                <a:cs typeface="DM Sans"/>
                <a:sym typeface="DM Sans"/>
              </a:rPr>
              <a:t>Sites Web et réseaux sociaux des candidat.e.s</a:t>
            </a:r>
            <a:endParaRPr sz="1800">
              <a:latin typeface="DM Sans"/>
              <a:ea typeface="DM Sans"/>
              <a:cs typeface="DM Sans"/>
              <a:sym typeface="DM Sans"/>
            </a:endParaRPr>
          </a:p>
          <a:p>
            <a:pPr indent="-273050" lvl="1" marL="742950" rtl="0" algn="l">
              <a:lnSpc>
                <a:spcPct val="100000"/>
              </a:lnSpc>
              <a:spcBef>
                <a:spcPts val="400"/>
              </a:spcBef>
              <a:spcAft>
                <a:spcPts val="0"/>
              </a:spcAft>
              <a:buClr>
                <a:schemeClr val="dk1"/>
              </a:buClr>
              <a:buSzPts val="1800"/>
              <a:buFont typeface="DM Sans"/>
              <a:buChar char="–"/>
            </a:pPr>
            <a:r>
              <a:rPr lang="fr-CA" sz="1800">
                <a:solidFill>
                  <a:schemeClr val="dk1"/>
                </a:solidFill>
                <a:latin typeface="DM Sans"/>
                <a:ea typeface="DM Sans"/>
                <a:cs typeface="DM Sans"/>
                <a:sym typeface="DM Sans"/>
              </a:rPr>
              <a:t>Documents de campagne ou publicités </a:t>
            </a:r>
            <a:endParaRPr sz="1800">
              <a:solidFill>
                <a:schemeClr val="dk1"/>
              </a:solidFill>
              <a:latin typeface="DM Sans"/>
              <a:ea typeface="DM Sans"/>
              <a:cs typeface="DM Sans"/>
              <a:sym typeface="DM Sans"/>
            </a:endParaRPr>
          </a:p>
          <a:p>
            <a:pPr indent="-273050" lvl="1" marL="742950" rtl="0" algn="l">
              <a:lnSpc>
                <a:spcPct val="100000"/>
              </a:lnSpc>
              <a:spcBef>
                <a:spcPts val="400"/>
              </a:spcBef>
              <a:spcAft>
                <a:spcPts val="0"/>
              </a:spcAft>
              <a:buClr>
                <a:schemeClr val="dk1"/>
              </a:buClr>
              <a:buSzPts val="1800"/>
              <a:buFont typeface="DM Sans"/>
              <a:buChar char="–"/>
            </a:pPr>
            <a:r>
              <a:rPr lang="fr-CA" sz="1800">
                <a:solidFill>
                  <a:schemeClr val="dk1"/>
                </a:solidFill>
                <a:latin typeface="DM Sans"/>
                <a:ea typeface="DM Sans"/>
                <a:cs typeface="DM Sans"/>
                <a:sym typeface="DM Sans"/>
              </a:rPr>
              <a:t>Couverture médiatique des élections (journaux locaux, site Web des médias, radiodiffusion)</a:t>
            </a:r>
            <a:endParaRPr sz="1800">
              <a:latin typeface="DM Sans"/>
              <a:ea typeface="DM Sans"/>
              <a:cs typeface="DM Sans"/>
              <a:sym typeface="DM Sans"/>
            </a:endParaRPr>
          </a:p>
          <a:p>
            <a:pPr indent="-273050" lvl="1" marL="742950" rtl="0" algn="l">
              <a:lnSpc>
                <a:spcPct val="100000"/>
              </a:lnSpc>
              <a:spcBef>
                <a:spcPts val="400"/>
              </a:spcBef>
              <a:spcAft>
                <a:spcPts val="0"/>
              </a:spcAft>
              <a:buClr>
                <a:schemeClr val="dk1"/>
              </a:buClr>
              <a:buSzPts val="1800"/>
              <a:buFont typeface="DM Sans"/>
              <a:buChar char="–"/>
            </a:pPr>
            <a:r>
              <a:rPr lang="fr-CA" sz="1800">
                <a:solidFill>
                  <a:schemeClr val="dk1"/>
                </a:solidFill>
                <a:latin typeface="DM Sans"/>
                <a:ea typeface="DM Sans"/>
                <a:cs typeface="DM Sans"/>
                <a:sym typeface="DM Sans"/>
              </a:rPr>
              <a:t>Débats ou assemblées publiques </a:t>
            </a:r>
            <a:endParaRPr sz="1800">
              <a:solidFill>
                <a:schemeClr val="dk1"/>
              </a:solidFill>
              <a:latin typeface="DM Sans"/>
              <a:ea typeface="DM Sans"/>
              <a:cs typeface="DM Sans"/>
              <a:sym typeface="DM Sans"/>
            </a:endParaRPr>
          </a:p>
          <a:p>
            <a:pPr indent="-50800" lvl="0" marL="228600" rtl="0" algn="l">
              <a:lnSpc>
                <a:spcPct val="90000"/>
              </a:lnSpc>
              <a:spcBef>
                <a:spcPts val="1000"/>
              </a:spcBef>
              <a:spcAft>
                <a:spcPts val="0"/>
              </a:spcAft>
              <a:buClr>
                <a:srgbClr val="3F3F3F"/>
              </a:buClr>
              <a:buSzPts val="2800"/>
              <a:buNone/>
            </a:pPr>
            <a:r>
              <a:t/>
            </a:r>
            <a:endParaRPr sz="2200"/>
          </a:p>
        </p:txBody>
      </p:sp>
      <p:pic>
        <p:nvPicPr>
          <p:cNvPr id="161" name="Google Shape;161;p25"/>
          <p:cNvPicPr preferRelativeResize="0"/>
          <p:nvPr/>
        </p:nvPicPr>
        <p:blipFill rotWithShape="1">
          <a:blip r:embed="rId3">
            <a:alphaModFix/>
          </a:blip>
          <a:srcRect b="0" l="0" r="0" t="0"/>
          <a:stretch/>
        </p:blipFill>
        <p:spPr>
          <a:xfrm>
            <a:off x="1170125" y="3534764"/>
            <a:ext cx="6803725" cy="138543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6"/>
          <p:cNvSpPr txBox="1"/>
          <p:nvPr>
            <p:ph type="title"/>
          </p:nvPr>
        </p:nvSpPr>
        <p:spPr>
          <a:xfrm>
            <a:off x="272700" y="123400"/>
            <a:ext cx="8714700" cy="626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060"/>
              <a:buFont typeface="Arial"/>
              <a:buNone/>
            </a:pPr>
            <a:r>
              <a:rPr lang="fr-CA" sz="2740"/>
              <a:t>Comment les citoyen.ne.s expriment-iels leur choix?</a:t>
            </a:r>
            <a:endParaRPr sz="2740"/>
          </a:p>
        </p:txBody>
      </p:sp>
      <p:pic>
        <p:nvPicPr>
          <p:cNvPr id="167" name="Google Shape;167;p26"/>
          <p:cNvPicPr preferRelativeResize="0"/>
          <p:nvPr/>
        </p:nvPicPr>
        <p:blipFill rotWithShape="1">
          <a:blip r:embed="rId3">
            <a:alphaModFix/>
          </a:blip>
          <a:srcRect b="0" l="0" r="0" t="0"/>
          <a:stretch/>
        </p:blipFill>
        <p:spPr>
          <a:xfrm>
            <a:off x="6078925" y="1134675"/>
            <a:ext cx="2621250" cy="1746548"/>
          </a:xfrm>
          <a:prstGeom prst="rect">
            <a:avLst/>
          </a:prstGeom>
          <a:noFill/>
          <a:ln>
            <a:noFill/>
          </a:ln>
        </p:spPr>
      </p:pic>
      <p:pic>
        <p:nvPicPr>
          <p:cNvPr id="168" name="Google Shape;168;p26"/>
          <p:cNvPicPr preferRelativeResize="0"/>
          <p:nvPr/>
        </p:nvPicPr>
        <p:blipFill>
          <a:blip r:embed="rId4">
            <a:alphaModFix/>
          </a:blip>
          <a:stretch>
            <a:fillRect/>
          </a:stretch>
        </p:blipFill>
        <p:spPr>
          <a:xfrm>
            <a:off x="6078925" y="3092250"/>
            <a:ext cx="2621250" cy="1472800"/>
          </a:xfrm>
          <a:prstGeom prst="rect">
            <a:avLst/>
          </a:prstGeom>
          <a:noFill/>
          <a:ln>
            <a:noFill/>
          </a:ln>
        </p:spPr>
      </p:pic>
      <p:sp>
        <p:nvSpPr>
          <p:cNvPr id="169" name="Google Shape;169;p26"/>
          <p:cNvSpPr txBox="1"/>
          <p:nvPr/>
        </p:nvSpPr>
        <p:spPr>
          <a:xfrm>
            <a:off x="364175" y="1134675"/>
            <a:ext cx="5076000" cy="4555200"/>
          </a:xfrm>
          <a:prstGeom prst="rect">
            <a:avLst/>
          </a:prstGeom>
          <a:noFill/>
          <a:ln>
            <a:noFill/>
          </a:ln>
        </p:spPr>
        <p:txBody>
          <a:bodyPr anchorCtr="0" anchor="t" bIns="45700" lIns="91425" spcFirstLastPara="1" rIns="91425" wrap="square" tIns="45700">
            <a:normAutofit/>
          </a:bodyPr>
          <a:lstStyle/>
          <a:p>
            <a:pPr indent="-342900" lvl="0" marL="457200" rtl="0" algn="l">
              <a:spcBef>
                <a:spcPts val="1000"/>
              </a:spcBef>
              <a:spcAft>
                <a:spcPts val="0"/>
              </a:spcAft>
              <a:buClr>
                <a:srgbClr val="000000"/>
              </a:buClr>
              <a:buSzPts val="1800"/>
              <a:buChar char="➔"/>
            </a:pPr>
            <a:r>
              <a:rPr lang="fr-CA" sz="1800">
                <a:latin typeface="DM Sans"/>
                <a:ea typeface="DM Sans"/>
                <a:cs typeface="DM Sans"/>
                <a:sym typeface="DM Sans"/>
              </a:rPr>
              <a:t>Les citoyen.ne.s s’Expriment en votant, généralement en marquant un bulletin de vote.</a:t>
            </a:r>
            <a:endParaRPr sz="1800">
              <a:latin typeface="DM Sans"/>
              <a:ea typeface="DM Sans"/>
              <a:cs typeface="DM Sans"/>
              <a:sym typeface="DM Sans"/>
            </a:endParaRPr>
          </a:p>
          <a:p>
            <a:pPr indent="0" lvl="0" marL="0" rtl="0" algn="l">
              <a:spcBef>
                <a:spcPts val="1000"/>
              </a:spcBef>
              <a:spcAft>
                <a:spcPts val="0"/>
              </a:spcAft>
              <a:buNone/>
            </a:pPr>
            <a:r>
              <a:t/>
            </a:r>
            <a:endParaRPr sz="1800">
              <a:latin typeface="DM Sans"/>
              <a:ea typeface="DM Sans"/>
              <a:cs typeface="DM Sans"/>
              <a:sym typeface="DM Sans"/>
            </a:endParaRPr>
          </a:p>
          <a:p>
            <a:pPr indent="-342900" lvl="0" marL="457200" rtl="0" algn="l">
              <a:spcBef>
                <a:spcPts val="520"/>
              </a:spcBef>
              <a:spcAft>
                <a:spcPts val="0"/>
              </a:spcAft>
              <a:buClr>
                <a:srgbClr val="000000"/>
              </a:buClr>
              <a:buSzPts val="1800"/>
              <a:buChar char="➔"/>
            </a:pPr>
            <a:r>
              <a:rPr lang="fr-CA" sz="1800">
                <a:latin typeface="DM Sans"/>
                <a:ea typeface="DM Sans"/>
                <a:cs typeface="DM Sans"/>
                <a:sym typeface="DM Sans"/>
              </a:rPr>
              <a:t>Les bulletins de vote peuvent être marqués de différentes façons : crochet, X, case ombragée. </a:t>
            </a:r>
            <a:endParaRPr sz="1800">
              <a:latin typeface="DM Sans"/>
              <a:ea typeface="DM Sans"/>
              <a:cs typeface="DM Sans"/>
              <a:sym typeface="DM Sans"/>
            </a:endParaRPr>
          </a:p>
          <a:p>
            <a:pPr indent="0" lvl="0" marL="0" rtl="0" algn="l">
              <a:spcBef>
                <a:spcPts val="520"/>
              </a:spcBef>
              <a:spcAft>
                <a:spcPts val="0"/>
              </a:spcAft>
              <a:buNone/>
            </a:pPr>
            <a:r>
              <a:t/>
            </a:r>
            <a:endParaRPr sz="1800">
              <a:latin typeface="DM Sans"/>
              <a:ea typeface="DM Sans"/>
              <a:cs typeface="DM Sans"/>
              <a:sym typeface="DM Sans"/>
            </a:endParaRPr>
          </a:p>
          <a:p>
            <a:pPr indent="-342900" lvl="0" marL="457200" rtl="0" algn="l">
              <a:spcBef>
                <a:spcPts val="1000"/>
              </a:spcBef>
              <a:spcAft>
                <a:spcPts val="0"/>
              </a:spcAft>
              <a:buClr>
                <a:srgbClr val="000000"/>
              </a:buClr>
              <a:buSzPts val="1800"/>
              <a:buFont typeface="DM Sans"/>
              <a:buChar char="➔"/>
            </a:pPr>
            <a:r>
              <a:rPr lang="fr-CA" sz="1800">
                <a:latin typeface="DM Sans"/>
                <a:ea typeface="DM Sans"/>
                <a:cs typeface="DM Sans"/>
                <a:sym typeface="DM Sans"/>
              </a:rPr>
              <a:t>Les électeur.rice.e peuvent aussi voter par courrier et, dans certains endroits, iels peuvent également voter en ligne ou par téléphone. </a:t>
            </a:r>
            <a:endParaRPr sz="1800">
              <a:latin typeface="DM Sans"/>
              <a:ea typeface="DM Sans"/>
              <a:cs typeface="DM Sans"/>
              <a:sym typeface="DM Sans"/>
            </a:endParaRPr>
          </a:p>
          <a:p>
            <a:pPr indent="0" lvl="0" marL="0" rtl="0" algn="l">
              <a:lnSpc>
                <a:spcPct val="90000"/>
              </a:lnSpc>
              <a:spcBef>
                <a:spcPts val="1000"/>
              </a:spcBef>
              <a:spcAft>
                <a:spcPts val="0"/>
              </a:spcAft>
              <a:buNone/>
            </a:pPr>
            <a:r>
              <a:t/>
            </a:r>
            <a:endParaRPr sz="2200">
              <a:latin typeface="DM Sans"/>
              <a:ea typeface="DM Sans"/>
              <a:cs typeface="DM Sans"/>
              <a:sym typeface="DM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7"/>
          <p:cNvSpPr txBox="1"/>
          <p:nvPr>
            <p:ph type="title"/>
          </p:nvPr>
        </p:nvSpPr>
        <p:spPr>
          <a:xfrm>
            <a:off x="311700" y="218800"/>
            <a:ext cx="8520600" cy="572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fr-CA" sz="3500"/>
              <a:t>Discussion </a:t>
            </a:r>
            <a:endParaRPr sz="3500"/>
          </a:p>
        </p:txBody>
      </p:sp>
      <p:sp>
        <p:nvSpPr>
          <p:cNvPr id="175" name="Google Shape;175;p27"/>
          <p:cNvSpPr txBox="1"/>
          <p:nvPr/>
        </p:nvSpPr>
        <p:spPr>
          <a:xfrm>
            <a:off x="457200" y="900228"/>
            <a:ext cx="8229600" cy="16935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None/>
            </a:pPr>
            <a:r>
              <a:t/>
            </a:r>
            <a:endParaRPr sz="2500">
              <a:solidFill>
                <a:srgbClr val="000000"/>
              </a:solidFill>
            </a:endParaRPr>
          </a:p>
          <a:p>
            <a:pPr indent="0" lvl="0" marL="0" rtl="0" algn="ctr">
              <a:lnSpc>
                <a:spcPct val="115000"/>
              </a:lnSpc>
              <a:spcBef>
                <a:spcPts val="1000"/>
              </a:spcBef>
              <a:spcAft>
                <a:spcPts val="0"/>
              </a:spcAft>
              <a:buNone/>
            </a:pPr>
            <a:r>
              <a:rPr b="1" lang="fr-CA" sz="2500">
                <a:latin typeface="DM Sans"/>
                <a:ea typeface="DM Sans"/>
                <a:cs typeface="DM Sans"/>
                <a:sym typeface="DM Sans"/>
              </a:rPr>
              <a:t>Comment les électeur.rice.s choisissent-iels pour qui voter?</a:t>
            </a:r>
            <a:endParaRPr b="1" sz="2500">
              <a:solidFill>
                <a:srgbClr val="3F3F3F"/>
              </a:solidFill>
              <a:latin typeface="DM Sans"/>
              <a:ea typeface="DM Sans"/>
              <a:cs typeface="DM Sans"/>
              <a:sym typeface="DM Sans"/>
            </a:endParaRPr>
          </a:p>
        </p:txBody>
      </p:sp>
      <p:pic>
        <p:nvPicPr>
          <p:cNvPr id="176" name="Google Shape;176;p27"/>
          <p:cNvPicPr preferRelativeResize="0"/>
          <p:nvPr/>
        </p:nvPicPr>
        <p:blipFill>
          <a:blip r:embed="rId3">
            <a:alphaModFix/>
          </a:blip>
          <a:stretch>
            <a:fillRect/>
          </a:stretch>
        </p:blipFill>
        <p:spPr>
          <a:xfrm>
            <a:off x="3736175" y="2925963"/>
            <a:ext cx="1671638" cy="166449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8"/>
          <p:cNvSpPr txBox="1"/>
          <p:nvPr/>
        </p:nvSpPr>
        <p:spPr>
          <a:xfrm>
            <a:off x="514800" y="1226900"/>
            <a:ext cx="7483500" cy="32889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SzPts val="1600"/>
              <a:buFont typeface="DM Sans"/>
              <a:buChar char="➔"/>
            </a:pPr>
            <a:r>
              <a:rPr lang="fr-CA" sz="1600">
                <a:latin typeface="DM Sans"/>
                <a:ea typeface="DM Sans"/>
                <a:cs typeface="DM Sans"/>
                <a:sym typeface="DM Sans"/>
              </a:rPr>
              <a:t>Pourquoi veulent-iels siéger au conseil? </a:t>
            </a:r>
            <a:endParaRPr sz="1600">
              <a:latin typeface="DM Sans"/>
              <a:ea typeface="DM Sans"/>
              <a:cs typeface="DM Sans"/>
              <a:sym typeface="DM Sans"/>
            </a:endParaRPr>
          </a:p>
          <a:p>
            <a:pPr indent="-330200" lvl="0" marL="457200" rtl="0" algn="l">
              <a:spcBef>
                <a:spcPts val="1000"/>
              </a:spcBef>
              <a:spcAft>
                <a:spcPts val="0"/>
              </a:spcAft>
              <a:buSzPts val="1600"/>
              <a:buFont typeface="DM Sans"/>
              <a:buChar char="➔"/>
            </a:pPr>
            <a:r>
              <a:rPr lang="fr-CA" sz="1600">
                <a:latin typeface="DM Sans"/>
                <a:ea typeface="DM Sans"/>
                <a:cs typeface="DM Sans"/>
                <a:sym typeface="DM Sans"/>
              </a:rPr>
              <a:t>Qui ferait un bon leader? </a:t>
            </a:r>
            <a:endParaRPr sz="1600">
              <a:latin typeface="DM Sans"/>
              <a:ea typeface="DM Sans"/>
              <a:cs typeface="DM Sans"/>
              <a:sym typeface="DM Sans"/>
            </a:endParaRPr>
          </a:p>
          <a:p>
            <a:pPr indent="-330200" lvl="0" marL="457200" rtl="0" algn="l">
              <a:spcBef>
                <a:spcPts val="1000"/>
              </a:spcBef>
              <a:spcAft>
                <a:spcPts val="0"/>
              </a:spcAft>
              <a:buSzPts val="1600"/>
              <a:buFont typeface="DM Sans"/>
              <a:buChar char="➔"/>
            </a:pPr>
            <a:r>
              <a:rPr lang="fr-CA" sz="1600">
                <a:latin typeface="DM Sans"/>
                <a:ea typeface="DM Sans"/>
                <a:cs typeface="DM Sans"/>
                <a:sym typeface="DM Sans"/>
              </a:rPr>
              <a:t>Qui travaillerait bien avec le reste du conseil pour prendre des décisions pour notre municipalité? </a:t>
            </a:r>
            <a:endParaRPr sz="1600">
              <a:latin typeface="DM Sans"/>
              <a:ea typeface="DM Sans"/>
              <a:cs typeface="DM Sans"/>
              <a:sym typeface="DM Sans"/>
            </a:endParaRPr>
          </a:p>
          <a:p>
            <a:pPr indent="-330200" lvl="0" marL="457200" rtl="0" algn="l">
              <a:spcBef>
                <a:spcPts val="1000"/>
              </a:spcBef>
              <a:spcAft>
                <a:spcPts val="0"/>
              </a:spcAft>
              <a:buSzPts val="1600"/>
              <a:buFont typeface="DM Sans"/>
              <a:buChar char="➔"/>
            </a:pPr>
            <a:r>
              <a:rPr lang="fr-CA" sz="1600">
                <a:latin typeface="DM Sans"/>
                <a:ea typeface="DM Sans"/>
                <a:cs typeface="DM Sans"/>
                <a:sym typeface="DM Sans"/>
              </a:rPr>
              <a:t>Qui serait un.e représentant.e efficace de notre communauté ou de notre quartier? </a:t>
            </a:r>
            <a:endParaRPr sz="1600">
              <a:latin typeface="DM Sans"/>
              <a:ea typeface="DM Sans"/>
              <a:cs typeface="DM Sans"/>
              <a:sym typeface="DM Sans"/>
            </a:endParaRPr>
          </a:p>
          <a:p>
            <a:pPr indent="-330200" lvl="0" marL="457200" rtl="0" algn="l">
              <a:spcBef>
                <a:spcPts val="1000"/>
              </a:spcBef>
              <a:spcAft>
                <a:spcPts val="0"/>
              </a:spcAft>
              <a:buSzPts val="1600"/>
              <a:buFont typeface="DM Sans"/>
              <a:buChar char="➔"/>
            </a:pPr>
            <a:r>
              <a:rPr lang="fr-CA" sz="1600">
                <a:latin typeface="DM Sans"/>
                <a:ea typeface="DM Sans"/>
                <a:cs typeface="DM Sans"/>
                <a:sym typeface="DM Sans"/>
              </a:rPr>
              <a:t>Quelles sont les questions qui me tiennent à cœur dans notre communauté? Sont-elles importantes pour les candidat.e.s?</a:t>
            </a:r>
            <a:endParaRPr sz="1600">
              <a:latin typeface="DM Sans"/>
              <a:ea typeface="DM Sans"/>
              <a:cs typeface="DM Sans"/>
              <a:sym typeface="DM Sans"/>
            </a:endParaRPr>
          </a:p>
          <a:p>
            <a:pPr indent="-330200" lvl="0" marL="457200" rtl="0" algn="l">
              <a:spcBef>
                <a:spcPts val="1000"/>
              </a:spcBef>
              <a:spcAft>
                <a:spcPts val="0"/>
              </a:spcAft>
              <a:buSzPts val="1600"/>
              <a:buFont typeface="DM Sans"/>
              <a:buChar char="➔"/>
            </a:pPr>
            <a:r>
              <a:rPr lang="fr-CA" sz="1600">
                <a:latin typeface="DM Sans"/>
                <a:ea typeface="DM Sans"/>
                <a:cs typeface="DM Sans"/>
                <a:sym typeface="DM Sans"/>
              </a:rPr>
              <a:t>Quelles sont les idées ou les objectifs des candidat.e.s pour notre municipalité? </a:t>
            </a:r>
            <a:endParaRPr sz="1600">
              <a:latin typeface="DM Sans"/>
              <a:ea typeface="DM Sans"/>
              <a:cs typeface="DM Sans"/>
              <a:sym typeface="DM Sans"/>
            </a:endParaRPr>
          </a:p>
        </p:txBody>
      </p:sp>
      <p:sp>
        <p:nvSpPr>
          <p:cNvPr id="182" name="Google Shape;182;p28"/>
          <p:cNvSpPr txBox="1"/>
          <p:nvPr>
            <p:ph type="title"/>
          </p:nvPr>
        </p:nvSpPr>
        <p:spPr>
          <a:xfrm>
            <a:off x="311700" y="218800"/>
            <a:ext cx="8520600" cy="572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fr-CA" sz="3500"/>
              <a:t>Des éléments à considérer</a:t>
            </a:r>
            <a:endParaRPr sz="35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6"/>
          <p:cNvSpPr txBox="1"/>
          <p:nvPr/>
        </p:nvSpPr>
        <p:spPr>
          <a:xfrm>
            <a:off x="311700" y="218800"/>
            <a:ext cx="8520600" cy="572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b="1" lang="fr-CA" sz="3400">
                <a:solidFill>
                  <a:srgbClr val="2750A3"/>
                </a:solidFill>
              </a:rPr>
              <a:t>Questions guides</a:t>
            </a:r>
            <a:endParaRPr b="1" sz="3400">
              <a:solidFill>
                <a:srgbClr val="2750A3"/>
              </a:solidFill>
            </a:endParaRPr>
          </a:p>
        </p:txBody>
      </p:sp>
      <p:sp>
        <p:nvSpPr>
          <p:cNvPr id="96" name="Google Shape;96;p16"/>
          <p:cNvSpPr txBox="1"/>
          <p:nvPr/>
        </p:nvSpPr>
        <p:spPr>
          <a:xfrm>
            <a:off x="325950" y="1177400"/>
            <a:ext cx="4778100" cy="3468300"/>
          </a:xfrm>
          <a:prstGeom prst="rect">
            <a:avLst/>
          </a:prstGeom>
          <a:noFill/>
          <a:ln>
            <a:noFill/>
          </a:ln>
        </p:spPr>
        <p:txBody>
          <a:bodyPr anchorCtr="0" anchor="t" bIns="91425" lIns="91425" spcFirstLastPara="1" rIns="91425" wrap="square" tIns="91425">
            <a:spAutoFit/>
          </a:bodyPr>
          <a:lstStyle/>
          <a:p>
            <a:pPr indent="-355600" lvl="0" marL="457200" rtl="0" algn="l">
              <a:lnSpc>
                <a:spcPct val="100000"/>
              </a:lnSpc>
              <a:spcBef>
                <a:spcPts val="750"/>
              </a:spcBef>
              <a:spcAft>
                <a:spcPts val="0"/>
              </a:spcAft>
              <a:buClr>
                <a:schemeClr val="dk1"/>
              </a:buClr>
              <a:buSzPts val="2000"/>
              <a:buFont typeface="DM Sans"/>
              <a:buChar char="➔"/>
            </a:pPr>
            <a:r>
              <a:rPr lang="fr-CA" sz="2000">
                <a:solidFill>
                  <a:schemeClr val="dk1"/>
                </a:solidFill>
                <a:latin typeface="DM Sans"/>
                <a:ea typeface="DM Sans"/>
                <a:cs typeface="DM Sans"/>
                <a:sym typeface="DM Sans"/>
              </a:rPr>
              <a:t>Comment mon conseil municipal est-il élu?</a:t>
            </a:r>
            <a:endParaRPr sz="2000">
              <a:solidFill>
                <a:schemeClr val="dk1"/>
              </a:solidFill>
              <a:latin typeface="DM Sans"/>
              <a:ea typeface="DM Sans"/>
              <a:cs typeface="DM Sans"/>
              <a:sym typeface="DM Sans"/>
            </a:endParaRPr>
          </a:p>
          <a:p>
            <a:pPr indent="0" lvl="0" marL="457200" rtl="0" algn="l">
              <a:lnSpc>
                <a:spcPct val="100000"/>
              </a:lnSpc>
              <a:spcBef>
                <a:spcPts val="1000"/>
              </a:spcBef>
              <a:spcAft>
                <a:spcPts val="0"/>
              </a:spcAft>
              <a:buNone/>
            </a:pPr>
            <a:r>
              <a:t/>
            </a:r>
            <a:endParaRPr sz="2000">
              <a:solidFill>
                <a:schemeClr val="dk1"/>
              </a:solidFill>
              <a:latin typeface="DM Sans"/>
              <a:ea typeface="DM Sans"/>
              <a:cs typeface="DM Sans"/>
              <a:sym typeface="DM Sans"/>
            </a:endParaRPr>
          </a:p>
          <a:p>
            <a:pPr indent="-355600" lvl="0" marL="457200" rtl="0" algn="l">
              <a:lnSpc>
                <a:spcPct val="100000"/>
              </a:lnSpc>
              <a:spcBef>
                <a:spcPts val="1000"/>
              </a:spcBef>
              <a:spcAft>
                <a:spcPts val="0"/>
              </a:spcAft>
              <a:buClr>
                <a:schemeClr val="dk1"/>
              </a:buClr>
              <a:buSzPts val="2000"/>
              <a:buFont typeface="DM Sans"/>
              <a:buChar char="➔"/>
            </a:pPr>
            <a:r>
              <a:rPr lang="fr-CA" sz="2000">
                <a:solidFill>
                  <a:schemeClr val="dk1"/>
                </a:solidFill>
                <a:latin typeface="DM Sans"/>
                <a:ea typeface="DM Sans"/>
                <a:cs typeface="DM Sans"/>
                <a:sym typeface="DM Sans"/>
              </a:rPr>
              <a:t>Comment peut-on en apprendre plus sur les candidat.e.s à l’élection?</a:t>
            </a:r>
            <a:endParaRPr sz="2000">
              <a:solidFill>
                <a:schemeClr val="dk1"/>
              </a:solidFill>
              <a:latin typeface="DM Sans"/>
              <a:ea typeface="DM Sans"/>
              <a:cs typeface="DM Sans"/>
              <a:sym typeface="DM Sans"/>
            </a:endParaRPr>
          </a:p>
          <a:p>
            <a:pPr indent="0" lvl="0" marL="457200" rtl="0" algn="l">
              <a:lnSpc>
                <a:spcPct val="100000"/>
              </a:lnSpc>
              <a:spcBef>
                <a:spcPts val="1000"/>
              </a:spcBef>
              <a:spcAft>
                <a:spcPts val="0"/>
              </a:spcAft>
              <a:buNone/>
            </a:pPr>
            <a:r>
              <a:t/>
            </a:r>
            <a:endParaRPr sz="2000">
              <a:solidFill>
                <a:schemeClr val="dk1"/>
              </a:solidFill>
              <a:latin typeface="DM Sans"/>
              <a:ea typeface="DM Sans"/>
              <a:cs typeface="DM Sans"/>
              <a:sym typeface="DM Sans"/>
            </a:endParaRPr>
          </a:p>
          <a:p>
            <a:pPr indent="-355600" lvl="0" marL="457200" rtl="0" algn="l">
              <a:lnSpc>
                <a:spcPct val="100000"/>
              </a:lnSpc>
              <a:spcBef>
                <a:spcPts val="1000"/>
              </a:spcBef>
              <a:spcAft>
                <a:spcPts val="0"/>
              </a:spcAft>
              <a:buClr>
                <a:schemeClr val="dk1"/>
              </a:buClr>
              <a:buSzPts val="2000"/>
              <a:buFont typeface="DM Sans"/>
              <a:buChar char="➔"/>
            </a:pPr>
            <a:r>
              <a:rPr lang="fr-CA" sz="2000">
                <a:solidFill>
                  <a:schemeClr val="dk1"/>
                </a:solidFill>
                <a:latin typeface="DM Sans"/>
                <a:ea typeface="DM Sans"/>
                <a:cs typeface="DM Sans"/>
                <a:sym typeface="DM Sans"/>
              </a:rPr>
              <a:t>Quel.le(s) candidat.e.(s) je soutiens et pourquoi?</a:t>
            </a:r>
            <a:endParaRPr sz="2000">
              <a:solidFill>
                <a:schemeClr val="dk1"/>
              </a:solidFill>
              <a:latin typeface="DM Sans"/>
              <a:ea typeface="DM Sans"/>
              <a:cs typeface="DM Sans"/>
              <a:sym typeface="DM Sans"/>
            </a:endParaRPr>
          </a:p>
        </p:txBody>
      </p:sp>
      <p:pic>
        <p:nvPicPr>
          <p:cNvPr id="97" name="Google Shape;97;p16"/>
          <p:cNvPicPr preferRelativeResize="0"/>
          <p:nvPr/>
        </p:nvPicPr>
        <p:blipFill>
          <a:blip r:embed="rId3">
            <a:alphaModFix/>
          </a:blip>
          <a:stretch>
            <a:fillRect/>
          </a:stretch>
        </p:blipFill>
        <p:spPr>
          <a:xfrm>
            <a:off x="5841025" y="1589837"/>
            <a:ext cx="2643425" cy="26434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7"/>
          <p:cNvSpPr txBox="1"/>
          <p:nvPr>
            <p:ph type="title"/>
          </p:nvPr>
        </p:nvSpPr>
        <p:spPr>
          <a:xfrm>
            <a:off x="268350" y="61043"/>
            <a:ext cx="8229600" cy="775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400"/>
              <a:buFont typeface="Arial"/>
              <a:buNone/>
            </a:pPr>
            <a:r>
              <a:rPr lang="fr-CA" sz="3400"/>
              <a:t>Quel est l’objectif d’une élection?</a:t>
            </a:r>
            <a:endParaRPr/>
          </a:p>
        </p:txBody>
      </p:sp>
      <p:sp>
        <p:nvSpPr>
          <p:cNvPr id="104" name="Google Shape;104;p17"/>
          <p:cNvSpPr txBox="1"/>
          <p:nvPr>
            <p:ph idx="1" type="body"/>
          </p:nvPr>
        </p:nvSpPr>
        <p:spPr>
          <a:xfrm>
            <a:off x="307975" y="1115625"/>
            <a:ext cx="8283300" cy="1955100"/>
          </a:xfrm>
          <a:prstGeom prst="rect">
            <a:avLst/>
          </a:prstGeom>
          <a:noFill/>
          <a:ln>
            <a:noFill/>
          </a:ln>
        </p:spPr>
        <p:txBody>
          <a:bodyPr anchorCtr="0" anchor="t" bIns="45700" lIns="91425" spcFirstLastPara="1" rIns="91425" wrap="square" tIns="45700">
            <a:noAutofit/>
          </a:bodyPr>
          <a:lstStyle/>
          <a:p>
            <a:pPr indent="-330200" lvl="0" marL="457200" rtl="0" algn="l">
              <a:lnSpc>
                <a:spcPct val="115000"/>
              </a:lnSpc>
              <a:spcBef>
                <a:spcPts val="0"/>
              </a:spcBef>
              <a:spcAft>
                <a:spcPts val="0"/>
              </a:spcAft>
              <a:buClr>
                <a:schemeClr val="dk1"/>
              </a:buClr>
              <a:buSzPts val="1600"/>
              <a:buFont typeface="DM Sans"/>
              <a:buChar char="➔"/>
            </a:pPr>
            <a:r>
              <a:rPr lang="fr-CA" sz="1600">
                <a:solidFill>
                  <a:schemeClr val="dk1"/>
                </a:solidFill>
                <a:latin typeface="DM Sans"/>
                <a:ea typeface="DM Sans"/>
                <a:cs typeface="DM Sans"/>
                <a:sym typeface="DM Sans"/>
              </a:rPr>
              <a:t>Les élections sont des concours de leadership, d'idées, de politique et de pouvoir, où des groupes et des individus intéressés font campagne pour obtenir le vote des électeur.rice.s.</a:t>
            </a:r>
            <a:endParaRPr sz="1600">
              <a:solidFill>
                <a:schemeClr val="dk1"/>
              </a:solidFill>
              <a:latin typeface="DM Sans"/>
              <a:ea typeface="DM Sans"/>
              <a:cs typeface="DM Sans"/>
              <a:sym typeface="DM Sans"/>
            </a:endParaRPr>
          </a:p>
          <a:p>
            <a:pPr indent="-330200" lvl="0" marL="457200" rtl="0" algn="l">
              <a:lnSpc>
                <a:spcPct val="115000"/>
              </a:lnSpc>
              <a:spcBef>
                <a:spcPts val="1000"/>
              </a:spcBef>
              <a:spcAft>
                <a:spcPts val="0"/>
              </a:spcAft>
              <a:buClr>
                <a:schemeClr val="dk1"/>
              </a:buClr>
              <a:buSzPts val="1600"/>
              <a:buFont typeface="DM Sans"/>
              <a:buChar char="➔"/>
            </a:pPr>
            <a:r>
              <a:rPr lang="fr-CA" sz="1600">
                <a:solidFill>
                  <a:schemeClr val="dk1"/>
                </a:solidFill>
                <a:latin typeface="DM Sans"/>
                <a:ea typeface="DM Sans"/>
                <a:cs typeface="DM Sans"/>
                <a:sym typeface="DM Sans"/>
              </a:rPr>
              <a:t>Les élections municipales offrent aux citoyen.ne.s l’occasion de discuter et de débattre du futur de leur communauté et de choisir leurs représentant.e.s politiques. </a:t>
            </a:r>
            <a:endParaRPr b="1" sz="1600">
              <a:solidFill>
                <a:schemeClr val="dk1"/>
              </a:solidFill>
              <a:latin typeface="DM Sans"/>
              <a:ea typeface="DM Sans"/>
              <a:cs typeface="DM Sans"/>
              <a:sym typeface="DM Sans"/>
            </a:endParaRPr>
          </a:p>
          <a:p>
            <a:pPr indent="0" lvl="0" marL="0" rtl="0" algn="l">
              <a:lnSpc>
                <a:spcPct val="115000"/>
              </a:lnSpc>
              <a:spcBef>
                <a:spcPts val="1000"/>
              </a:spcBef>
              <a:spcAft>
                <a:spcPts val="1000"/>
              </a:spcAft>
              <a:buNone/>
            </a:pPr>
            <a:r>
              <a:t/>
            </a:r>
            <a:endParaRPr sz="1600">
              <a:solidFill>
                <a:schemeClr val="dk1"/>
              </a:solidFill>
              <a:latin typeface="Calibri"/>
              <a:ea typeface="Calibri"/>
              <a:cs typeface="Calibri"/>
              <a:sym typeface="Calibri"/>
            </a:endParaRPr>
          </a:p>
        </p:txBody>
      </p:sp>
      <p:sp>
        <p:nvSpPr>
          <p:cNvPr descr="Image result for election campaigns canada" id="105" name="Google Shape;105;p17"/>
          <p:cNvSpPr/>
          <p:nvPr/>
        </p:nvSpPr>
        <p:spPr>
          <a:xfrm>
            <a:off x="155575" y="-108347"/>
            <a:ext cx="304800" cy="228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id="106" name="Google Shape;106;p17"/>
          <p:cNvPicPr preferRelativeResize="0"/>
          <p:nvPr/>
        </p:nvPicPr>
        <p:blipFill>
          <a:blip r:embed="rId3">
            <a:alphaModFix/>
          </a:blip>
          <a:stretch>
            <a:fillRect/>
          </a:stretch>
        </p:blipFill>
        <p:spPr>
          <a:xfrm>
            <a:off x="2774288" y="2933825"/>
            <a:ext cx="3350679" cy="1955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8"/>
          <p:cNvSpPr txBox="1"/>
          <p:nvPr>
            <p:ph type="title"/>
          </p:nvPr>
        </p:nvSpPr>
        <p:spPr>
          <a:xfrm>
            <a:off x="276075" y="151177"/>
            <a:ext cx="7886700" cy="626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400"/>
              <a:buFont typeface="Arial"/>
              <a:buNone/>
            </a:pPr>
            <a:r>
              <a:rPr lang="fr-CA"/>
              <a:t>Les élections </a:t>
            </a:r>
            <a:r>
              <a:rPr lang="fr-CA"/>
              <a:t>municipales</a:t>
            </a:r>
            <a:endParaRPr/>
          </a:p>
        </p:txBody>
      </p:sp>
      <p:sp>
        <p:nvSpPr>
          <p:cNvPr id="112" name="Google Shape;112;p18"/>
          <p:cNvSpPr txBox="1"/>
          <p:nvPr>
            <p:ph idx="1" type="body"/>
          </p:nvPr>
        </p:nvSpPr>
        <p:spPr>
          <a:xfrm>
            <a:off x="628650" y="1201725"/>
            <a:ext cx="3959700" cy="3312600"/>
          </a:xfrm>
          <a:prstGeom prst="rect">
            <a:avLst/>
          </a:prstGeom>
          <a:noFill/>
          <a:ln>
            <a:noFill/>
          </a:ln>
        </p:spPr>
        <p:txBody>
          <a:bodyPr anchorCtr="0" anchor="t" bIns="45700" lIns="91425" spcFirstLastPara="1" rIns="91425" wrap="square" tIns="45700">
            <a:normAutofit/>
          </a:bodyPr>
          <a:lstStyle/>
          <a:p>
            <a:pPr indent="-330200" lvl="0" marL="457200" rtl="0" algn="l">
              <a:spcBef>
                <a:spcPts val="0"/>
              </a:spcBef>
              <a:spcAft>
                <a:spcPts val="0"/>
              </a:spcAft>
              <a:buClr>
                <a:schemeClr val="dk1"/>
              </a:buClr>
              <a:buSzPts val="1600"/>
              <a:buFont typeface="DM Sans"/>
              <a:buChar char="➔"/>
            </a:pPr>
            <a:r>
              <a:rPr lang="fr-CA" sz="1700">
                <a:solidFill>
                  <a:schemeClr val="dk1"/>
                </a:solidFill>
                <a:latin typeface="DM Sans"/>
                <a:ea typeface="DM Sans"/>
                <a:cs typeface="DM Sans"/>
                <a:sym typeface="DM Sans"/>
              </a:rPr>
              <a:t>Les élections municipales en Nouvelle-Écosse ont lieu le troisième samedi d’octobre, tous les quatre ans. </a:t>
            </a:r>
            <a:endParaRPr sz="1700">
              <a:solidFill>
                <a:schemeClr val="dk1"/>
              </a:solidFill>
              <a:latin typeface="DM Sans"/>
              <a:ea typeface="DM Sans"/>
              <a:cs typeface="DM Sans"/>
              <a:sym typeface="DM Sans"/>
            </a:endParaRPr>
          </a:p>
          <a:p>
            <a:pPr indent="0" lvl="0" marL="914400" rtl="0" algn="l">
              <a:spcBef>
                <a:spcPts val="0"/>
              </a:spcBef>
              <a:spcAft>
                <a:spcPts val="0"/>
              </a:spcAft>
              <a:buClr>
                <a:schemeClr val="dk1"/>
              </a:buClr>
              <a:buSzPts val="1100"/>
              <a:buFont typeface="Arial"/>
              <a:buNone/>
            </a:pPr>
            <a:r>
              <a:t/>
            </a:r>
            <a:endParaRPr sz="1700">
              <a:solidFill>
                <a:schemeClr val="dk1"/>
              </a:solidFill>
              <a:latin typeface="DM Sans"/>
              <a:ea typeface="DM Sans"/>
              <a:cs typeface="DM Sans"/>
              <a:sym typeface="DM Sans"/>
            </a:endParaRPr>
          </a:p>
          <a:p>
            <a:pPr indent="-330200" lvl="0" marL="457200" rtl="0" algn="l">
              <a:spcBef>
                <a:spcPts val="0"/>
              </a:spcBef>
              <a:spcAft>
                <a:spcPts val="0"/>
              </a:spcAft>
              <a:buClr>
                <a:schemeClr val="dk1"/>
              </a:buClr>
              <a:buSzPts val="1600"/>
              <a:buFont typeface="DM Sans"/>
              <a:buChar char="➔"/>
            </a:pPr>
            <a:r>
              <a:rPr lang="fr-CA" sz="1700">
                <a:solidFill>
                  <a:schemeClr val="dk1"/>
                </a:solidFill>
                <a:latin typeface="DM Sans"/>
                <a:ea typeface="DM Sans"/>
                <a:cs typeface="DM Sans"/>
                <a:sym typeface="DM Sans"/>
              </a:rPr>
              <a:t>Les prochaines élections se tiendront le samedi 19 octobre 2024.</a:t>
            </a:r>
            <a:endParaRPr sz="1700">
              <a:solidFill>
                <a:schemeClr val="dk1"/>
              </a:solidFill>
              <a:latin typeface="DM Sans"/>
              <a:ea typeface="DM Sans"/>
              <a:cs typeface="DM Sans"/>
              <a:sym typeface="DM Sans"/>
            </a:endParaRPr>
          </a:p>
          <a:p>
            <a:pPr indent="0" lvl="0" marL="457200" rtl="0" algn="l">
              <a:spcBef>
                <a:spcPts val="0"/>
              </a:spcBef>
              <a:spcAft>
                <a:spcPts val="0"/>
              </a:spcAft>
              <a:buNone/>
            </a:pPr>
            <a:r>
              <a:t/>
            </a:r>
            <a:endParaRPr sz="1700">
              <a:solidFill>
                <a:schemeClr val="dk1"/>
              </a:solidFill>
              <a:latin typeface="DM Sans"/>
              <a:ea typeface="DM Sans"/>
              <a:cs typeface="DM Sans"/>
              <a:sym typeface="DM Sans"/>
            </a:endParaRPr>
          </a:p>
          <a:p>
            <a:pPr indent="-330200" lvl="0" marL="457200" rtl="0" algn="l">
              <a:spcBef>
                <a:spcPts val="0"/>
              </a:spcBef>
              <a:spcAft>
                <a:spcPts val="0"/>
              </a:spcAft>
              <a:buClr>
                <a:schemeClr val="dk1"/>
              </a:buClr>
              <a:buSzPts val="1600"/>
              <a:buFont typeface="DM Sans"/>
              <a:buChar char="➔"/>
            </a:pPr>
            <a:r>
              <a:rPr lang="fr-CA" sz="1700">
                <a:solidFill>
                  <a:schemeClr val="dk1"/>
                </a:solidFill>
                <a:latin typeface="DM Sans"/>
                <a:ea typeface="DM Sans"/>
                <a:cs typeface="DM Sans"/>
                <a:sym typeface="DM Sans"/>
              </a:rPr>
              <a:t>Chaque municipalité est responsable d’organiser ses propres élections de conseil.</a:t>
            </a:r>
            <a:r>
              <a:rPr lang="fr-CA" sz="2200">
                <a:solidFill>
                  <a:schemeClr val="dk1"/>
                </a:solidFill>
                <a:latin typeface="Calibri"/>
                <a:ea typeface="Calibri"/>
                <a:cs typeface="Calibri"/>
                <a:sym typeface="Calibri"/>
              </a:rPr>
              <a:t> </a:t>
            </a:r>
            <a:endParaRPr sz="2200">
              <a:solidFill>
                <a:schemeClr val="dk1"/>
              </a:solidFill>
              <a:latin typeface="Calibri"/>
              <a:ea typeface="Calibri"/>
              <a:cs typeface="Calibri"/>
              <a:sym typeface="Calibri"/>
            </a:endParaRPr>
          </a:p>
        </p:txBody>
      </p:sp>
      <p:pic>
        <p:nvPicPr>
          <p:cNvPr id="113" name="Google Shape;113;p18"/>
          <p:cNvPicPr preferRelativeResize="0"/>
          <p:nvPr/>
        </p:nvPicPr>
        <p:blipFill>
          <a:blip r:embed="rId3">
            <a:alphaModFix/>
          </a:blip>
          <a:stretch>
            <a:fillRect/>
          </a:stretch>
        </p:blipFill>
        <p:spPr>
          <a:xfrm>
            <a:off x="4959500" y="1302188"/>
            <a:ext cx="2843289" cy="244258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9"/>
          <p:cNvSpPr txBox="1"/>
          <p:nvPr>
            <p:ph type="title"/>
          </p:nvPr>
        </p:nvSpPr>
        <p:spPr>
          <a:xfrm>
            <a:off x="361725" y="55219"/>
            <a:ext cx="8474400" cy="775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400"/>
              <a:buFont typeface="Arial"/>
              <a:buNone/>
            </a:pPr>
            <a:r>
              <a:rPr lang="fr-CA" sz="3400"/>
              <a:t>Les systèmes électoraux</a:t>
            </a:r>
            <a:endParaRPr/>
          </a:p>
        </p:txBody>
      </p:sp>
      <p:sp>
        <p:nvSpPr>
          <p:cNvPr id="120" name="Google Shape;120;p19"/>
          <p:cNvSpPr txBox="1"/>
          <p:nvPr>
            <p:ph idx="1" type="body"/>
          </p:nvPr>
        </p:nvSpPr>
        <p:spPr>
          <a:xfrm>
            <a:off x="334875" y="1015302"/>
            <a:ext cx="8528100" cy="3752400"/>
          </a:xfrm>
          <a:prstGeom prst="rect">
            <a:avLst/>
          </a:prstGeom>
          <a:noFill/>
          <a:ln>
            <a:noFill/>
          </a:ln>
        </p:spPr>
        <p:txBody>
          <a:bodyPr anchorCtr="0" anchor="t" bIns="45700" lIns="91425" spcFirstLastPara="1" rIns="91425" wrap="square" tIns="45700">
            <a:normAutofit/>
          </a:bodyPr>
          <a:lstStyle/>
          <a:p>
            <a:pPr indent="-323850" lvl="0" marL="457200" rtl="0" algn="l">
              <a:lnSpc>
                <a:spcPct val="115000"/>
              </a:lnSpc>
              <a:spcBef>
                <a:spcPts val="0"/>
              </a:spcBef>
              <a:spcAft>
                <a:spcPts val="0"/>
              </a:spcAft>
              <a:buClr>
                <a:schemeClr val="dk1"/>
              </a:buClr>
              <a:buSzPts val="1500"/>
              <a:buFont typeface="DM Sans"/>
              <a:buChar char="➔"/>
            </a:pPr>
            <a:r>
              <a:rPr lang="fr-CA" sz="1500">
                <a:solidFill>
                  <a:schemeClr val="dk1"/>
                </a:solidFill>
                <a:latin typeface="DM Sans"/>
                <a:ea typeface="DM Sans"/>
                <a:cs typeface="DM Sans"/>
                <a:sym typeface="DM Sans"/>
              </a:rPr>
              <a:t>Un système électorale (ou mode de scrutin) est le processus d’élection de nos représentant.e.s. Il comprend des règles fixes sur l</a:t>
            </a:r>
            <a:r>
              <a:rPr b="1" lang="fr-CA" sz="1500">
                <a:solidFill>
                  <a:schemeClr val="dk1"/>
                </a:solidFill>
                <a:latin typeface="DM Sans"/>
                <a:ea typeface="DM Sans"/>
                <a:cs typeface="DM Sans"/>
                <a:sym typeface="DM Sans"/>
              </a:rPr>
              <a:t>a manière dont les préférences des électeur.rice.s sont enregistrées et la méthode pour déterminer le(s) candidat.e(s) gagnant.e(s).</a:t>
            </a:r>
            <a:endParaRPr b="1" sz="1500">
              <a:solidFill>
                <a:schemeClr val="dk1"/>
              </a:solidFill>
              <a:latin typeface="DM Sans"/>
              <a:ea typeface="DM Sans"/>
              <a:cs typeface="DM Sans"/>
              <a:sym typeface="DM Sans"/>
            </a:endParaRPr>
          </a:p>
          <a:p>
            <a:pPr indent="0" lvl="0" marL="457200" rtl="0" algn="l">
              <a:lnSpc>
                <a:spcPct val="115000"/>
              </a:lnSpc>
              <a:spcBef>
                <a:spcPts val="0"/>
              </a:spcBef>
              <a:spcAft>
                <a:spcPts val="0"/>
              </a:spcAft>
              <a:buNone/>
            </a:pPr>
            <a:r>
              <a:t/>
            </a:r>
            <a:endParaRPr sz="1500">
              <a:solidFill>
                <a:schemeClr val="dk1"/>
              </a:solidFill>
              <a:latin typeface="DM Sans"/>
              <a:ea typeface="DM Sans"/>
              <a:cs typeface="DM Sans"/>
              <a:sym typeface="DM Sans"/>
            </a:endParaRPr>
          </a:p>
          <a:p>
            <a:pPr indent="-323850" lvl="0" marL="457200" rtl="0" algn="l">
              <a:lnSpc>
                <a:spcPct val="115000"/>
              </a:lnSpc>
              <a:spcBef>
                <a:spcPts val="0"/>
              </a:spcBef>
              <a:spcAft>
                <a:spcPts val="0"/>
              </a:spcAft>
              <a:buClr>
                <a:schemeClr val="dk1"/>
              </a:buClr>
              <a:buSzPts val="1500"/>
              <a:buFont typeface="DM Sans"/>
              <a:buChar char="➔"/>
            </a:pPr>
            <a:r>
              <a:rPr lang="fr-CA" sz="1500">
                <a:solidFill>
                  <a:schemeClr val="dk1"/>
                </a:solidFill>
                <a:latin typeface="DM Sans"/>
                <a:ea typeface="DM Sans"/>
                <a:cs typeface="DM Sans"/>
                <a:sym typeface="DM Sans"/>
              </a:rPr>
              <a:t>Il existe plusieurs types de scrutins dans le monde.</a:t>
            </a:r>
            <a:endParaRPr sz="1500">
              <a:solidFill>
                <a:schemeClr val="dk1"/>
              </a:solidFill>
              <a:latin typeface="DM Sans"/>
              <a:ea typeface="DM Sans"/>
              <a:cs typeface="DM Sans"/>
              <a:sym typeface="DM Sans"/>
            </a:endParaRPr>
          </a:p>
          <a:p>
            <a:pPr indent="0" lvl="0" marL="457200" rtl="0" algn="l">
              <a:lnSpc>
                <a:spcPct val="115000"/>
              </a:lnSpc>
              <a:spcBef>
                <a:spcPts val="0"/>
              </a:spcBef>
              <a:spcAft>
                <a:spcPts val="0"/>
              </a:spcAft>
              <a:buNone/>
            </a:pPr>
            <a:r>
              <a:t/>
            </a:r>
            <a:endParaRPr sz="1500">
              <a:solidFill>
                <a:schemeClr val="dk1"/>
              </a:solidFill>
              <a:latin typeface="DM Sans"/>
              <a:ea typeface="DM Sans"/>
              <a:cs typeface="DM Sans"/>
              <a:sym typeface="DM Sans"/>
            </a:endParaRPr>
          </a:p>
          <a:p>
            <a:pPr indent="-323850" lvl="0" marL="457200" rtl="0" algn="l">
              <a:lnSpc>
                <a:spcPct val="105000"/>
              </a:lnSpc>
              <a:spcBef>
                <a:spcPts val="0"/>
              </a:spcBef>
              <a:spcAft>
                <a:spcPts val="0"/>
              </a:spcAft>
              <a:buClr>
                <a:schemeClr val="dk1"/>
              </a:buClr>
              <a:buSzPts val="1500"/>
              <a:buFont typeface="DM Sans"/>
              <a:buChar char="➔"/>
            </a:pPr>
            <a:r>
              <a:rPr lang="fr-CA" sz="1500">
                <a:solidFill>
                  <a:schemeClr val="dk1"/>
                </a:solidFill>
                <a:latin typeface="DM Sans"/>
                <a:ea typeface="DM Sans"/>
                <a:cs typeface="DM Sans"/>
                <a:sym typeface="DM Sans"/>
              </a:rPr>
              <a:t>La Nouvelle-Écosse a recours à un </a:t>
            </a:r>
            <a:r>
              <a:rPr b="1" lang="fr-CA" sz="1500">
                <a:solidFill>
                  <a:schemeClr val="dk1"/>
                </a:solidFill>
                <a:latin typeface="DM Sans"/>
                <a:ea typeface="DM Sans"/>
                <a:cs typeface="DM Sans"/>
                <a:sym typeface="DM Sans"/>
              </a:rPr>
              <a:t>système uninominal majoritaire à un tour</a:t>
            </a:r>
            <a:r>
              <a:rPr lang="fr-CA" sz="1500">
                <a:solidFill>
                  <a:schemeClr val="dk1"/>
                </a:solidFill>
                <a:latin typeface="DM Sans"/>
                <a:ea typeface="DM Sans"/>
                <a:cs typeface="DM Sans"/>
                <a:sym typeface="DM Sans"/>
              </a:rPr>
              <a:t> ou </a:t>
            </a:r>
            <a:r>
              <a:rPr b="1" lang="fr-CA" sz="1500">
                <a:solidFill>
                  <a:schemeClr val="dk1"/>
                </a:solidFill>
                <a:latin typeface="DM Sans"/>
                <a:ea typeface="DM Sans"/>
                <a:cs typeface="DM Sans"/>
                <a:sym typeface="DM Sans"/>
              </a:rPr>
              <a:t>système majoritaire uninominal</a:t>
            </a:r>
            <a:r>
              <a:rPr lang="fr-CA" sz="1500">
                <a:solidFill>
                  <a:schemeClr val="dk1"/>
                </a:solidFill>
                <a:latin typeface="DM Sans"/>
                <a:ea typeface="DM Sans"/>
                <a:cs typeface="DM Sans"/>
                <a:sym typeface="DM Sans"/>
              </a:rPr>
              <a:t>.</a:t>
            </a:r>
            <a:r>
              <a:rPr b="1" lang="fr-CA" sz="1500">
                <a:solidFill>
                  <a:schemeClr val="dk1"/>
                </a:solidFill>
                <a:latin typeface="DM Sans"/>
                <a:ea typeface="DM Sans"/>
                <a:cs typeface="DM Sans"/>
                <a:sym typeface="DM Sans"/>
              </a:rPr>
              <a:t> </a:t>
            </a:r>
            <a:r>
              <a:rPr lang="fr-CA" sz="1500">
                <a:solidFill>
                  <a:schemeClr val="dk1"/>
                </a:solidFill>
                <a:latin typeface="DM Sans"/>
                <a:ea typeface="DM Sans"/>
                <a:cs typeface="DM Sans"/>
                <a:sym typeface="DM Sans"/>
              </a:rPr>
              <a:t>Pour être élu.e, un.e candidat.e doit recevoir le plus de vote. </a:t>
            </a:r>
            <a:endParaRPr sz="1500">
              <a:solidFill>
                <a:schemeClr val="dk1"/>
              </a:solidFill>
              <a:latin typeface="DM Sans"/>
              <a:ea typeface="DM Sans"/>
              <a:cs typeface="DM Sans"/>
              <a:sym typeface="DM Sans"/>
            </a:endParaRPr>
          </a:p>
          <a:p>
            <a:pPr indent="0" lvl="0" marL="0" rtl="0" algn="l">
              <a:lnSpc>
                <a:spcPct val="115000"/>
              </a:lnSpc>
              <a:spcBef>
                <a:spcPts val="1000"/>
              </a:spcBef>
              <a:spcAft>
                <a:spcPts val="0"/>
              </a:spcAft>
              <a:buNone/>
            </a:pPr>
            <a:r>
              <a:t/>
            </a:r>
            <a:endParaRPr sz="1600">
              <a:solidFill>
                <a:schemeClr val="dk1"/>
              </a:solidFill>
              <a:latin typeface="DM Sans"/>
              <a:ea typeface="DM Sans"/>
              <a:cs typeface="DM Sans"/>
              <a:sym typeface="DM Sans"/>
            </a:endParaRPr>
          </a:p>
        </p:txBody>
      </p:sp>
      <p:sp>
        <p:nvSpPr>
          <p:cNvPr descr="Image result for election campaigns canada" id="121" name="Google Shape;121;p19"/>
          <p:cNvSpPr/>
          <p:nvPr/>
        </p:nvSpPr>
        <p:spPr>
          <a:xfrm>
            <a:off x="155575" y="-108347"/>
            <a:ext cx="304800" cy="228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id="122" name="Google Shape;122;p19"/>
          <p:cNvPicPr preferRelativeResize="0"/>
          <p:nvPr/>
        </p:nvPicPr>
        <p:blipFill>
          <a:blip r:embed="rId3">
            <a:alphaModFix/>
          </a:blip>
          <a:stretch>
            <a:fillRect/>
          </a:stretch>
        </p:blipFill>
        <p:spPr>
          <a:xfrm>
            <a:off x="3414950" y="3682300"/>
            <a:ext cx="2314076" cy="1267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0"/>
          <p:cNvSpPr txBox="1"/>
          <p:nvPr>
            <p:ph idx="1" type="body"/>
          </p:nvPr>
        </p:nvSpPr>
        <p:spPr>
          <a:xfrm>
            <a:off x="628650" y="1201725"/>
            <a:ext cx="7886700" cy="3066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220"/>
              <a:buNone/>
            </a:pPr>
            <a:r>
              <a:rPr b="1" lang="fr-CA" sz="1400">
                <a:solidFill>
                  <a:schemeClr val="dk1"/>
                </a:solidFill>
                <a:latin typeface="DM Sans"/>
                <a:ea typeface="DM Sans"/>
                <a:cs typeface="DM Sans"/>
                <a:sym typeface="DM Sans"/>
              </a:rPr>
              <a:t>Président.e du conseil :  Maire.sse ou Préfet.ète</a:t>
            </a:r>
            <a:endParaRPr sz="1400">
              <a:latin typeface="DM Sans"/>
              <a:ea typeface="DM Sans"/>
              <a:cs typeface="DM Sans"/>
              <a:sym typeface="DM Sans"/>
            </a:endParaRPr>
          </a:p>
          <a:p>
            <a:pPr indent="-290830" lvl="0" marL="342900" rtl="0" algn="l">
              <a:lnSpc>
                <a:spcPct val="100000"/>
              </a:lnSpc>
              <a:spcBef>
                <a:spcPts val="444"/>
              </a:spcBef>
              <a:spcAft>
                <a:spcPts val="0"/>
              </a:spcAft>
              <a:buClr>
                <a:schemeClr val="dk1"/>
              </a:buClr>
              <a:buSzPts val="1400"/>
              <a:buFont typeface="Arial"/>
              <a:buChar char="➔"/>
            </a:pPr>
            <a:r>
              <a:rPr lang="fr-CA" sz="1400">
                <a:solidFill>
                  <a:schemeClr val="dk1"/>
                </a:solidFill>
                <a:latin typeface="DM Sans"/>
                <a:ea typeface="DM Sans"/>
                <a:cs typeface="DM Sans"/>
                <a:sym typeface="DM Sans"/>
              </a:rPr>
              <a:t>Les maire.sse.s sont élu.e.s au suffrage universel (par tous.tes les électeur.rice.s éligibles de la municipalité). Il s’agit d’une élection directe. </a:t>
            </a:r>
            <a:endParaRPr sz="1400">
              <a:latin typeface="DM Sans"/>
              <a:ea typeface="DM Sans"/>
              <a:cs typeface="DM Sans"/>
              <a:sym typeface="DM Sans"/>
            </a:endParaRPr>
          </a:p>
          <a:p>
            <a:pPr indent="-290830" lvl="0" marL="342900" rtl="0" algn="l">
              <a:lnSpc>
                <a:spcPct val="100000"/>
              </a:lnSpc>
              <a:spcBef>
                <a:spcPts val="444"/>
              </a:spcBef>
              <a:spcAft>
                <a:spcPts val="0"/>
              </a:spcAft>
              <a:buClr>
                <a:schemeClr val="dk1"/>
              </a:buClr>
              <a:buSzPts val="1400"/>
              <a:buFont typeface="Arial"/>
              <a:buChar char="➔"/>
            </a:pPr>
            <a:r>
              <a:rPr lang="fr-CA" sz="1400">
                <a:solidFill>
                  <a:schemeClr val="dk1"/>
                </a:solidFill>
                <a:latin typeface="DM Sans"/>
                <a:ea typeface="DM Sans"/>
                <a:cs typeface="DM Sans"/>
                <a:sym typeface="DM Sans"/>
              </a:rPr>
              <a:t>Les préfet.ète.s sont choisi.e.s parmi et par les conseiller.ères après l’élection. Il s’agit d’une élection indirecte. </a:t>
            </a:r>
            <a:endParaRPr sz="1400">
              <a:latin typeface="DM Sans"/>
              <a:ea typeface="DM Sans"/>
              <a:cs typeface="DM Sans"/>
              <a:sym typeface="DM Sans"/>
            </a:endParaRPr>
          </a:p>
          <a:p>
            <a:pPr indent="0" lvl="0" marL="0" rtl="0" algn="l">
              <a:lnSpc>
                <a:spcPct val="100000"/>
              </a:lnSpc>
              <a:spcBef>
                <a:spcPts val="277"/>
              </a:spcBef>
              <a:spcAft>
                <a:spcPts val="0"/>
              </a:spcAft>
              <a:buClr>
                <a:srgbClr val="3F3F3F"/>
              </a:buClr>
              <a:buSzPts val="1387"/>
              <a:buNone/>
            </a:pPr>
            <a:r>
              <a:t/>
            </a:r>
            <a:endParaRPr sz="1400">
              <a:solidFill>
                <a:schemeClr val="dk1"/>
              </a:solidFill>
              <a:latin typeface="DM Sans"/>
              <a:ea typeface="DM Sans"/>
              <a:cs typeface="DM Sans"/>
              <a:sym typeface="DM Sans"/>
            </a:endParaRPr>
          </a:p>
          <a:p>
            <a:pPr indent="0" lvl="0" marL="0" rtl="0" algn="l">
              <a:lnSpc>
                <a:spcPct val="100000"/>
              </a:lnSpc>
              <a:spcBef>
                <a:spcPts val="444"/>
              </a:spcBef>
              <a:spcAft>
                <a:spcPts val="0"/>
              </a:spcAft>
              <a:buClr>
                <a:schemeClr val="dk1"/>
              </a:buClr>
              <a:buSzPts val="2220"/>
              <a:buNone/>
            </a:pPr>
            <a:r>
              <a:rPr b="1" lang="fr-CA" sz="1400">
                <a:solidFill>
                  <a:schemeClr val="dk1"/>
                </a:solidFill>
                <a:latin typeface="DM Sans"/>
                <a:ea typeface="DM Sans"/>
                <a:cs typeface="DM Sans"/>
                <a:sym typeface="DM Sans"/>
              </a:rPr>
              <a:t>Conseiller.ère.s : Suffrage universel ou Système de district</a:t>
            </a:r>
            <a:endParaRPr b="1" sz="1400">
              <a:latin typeface="DM Sans"/>
              <a:ea typeface="DM Sans"/>
              <a:cs typeface="DM Sans"/>
              <a:sym typeface="DM Sans"/>
            </a:endParaRPr>
          </a:p>
          <a:p>
            <a:pPr indent="-290830" lvl="0" marL="342900" rtl="0" algn="l">
              <a:lnSpc>
                <a:spcPct val="100000"/>
              </a:lnSpc>
              <a:spcBef>
                <a:spcPts val="444"/>
              </a:spcBef>
              <a:spcAft>
                <a:spcPts val="0"/>
              </a:spcAft>
              <a:buClr>
                <a:schemeClr val="dk1"/>
              </a:buClr>
              <a:buSzPts val="1400"/>
              <a:buFont typeface="Arial"/>
              <a:buChar char="➔"/>
            </a:pPr>
            <a:r>
              <a:rPr lang="fr-CA" sz="1400">
                <a:solidFill>
                  <a:schemeClr val="dk1"/>
                </a:solidFill>
                <a:latin typeface="DM Sans"/>
                <a:ea typeface="DM Sans"/>
                <a:cs typeface="DM Sans"/>
                <a:sym typeface="DM Sans"/>
              </a:rPr>
              <a:t>Dans certains cas, les conseiller.ère.s sont élu.e.s au suffrage universel (par tous.tes les électeur.rice.s éligibles de la municipalité).</a:t>
            </a:r>
            <a:endParaRPr sz="1400">
              <a:solidFill>
                <a:schemeClr val="dk1"/>
              </a:solidFill>
              <a:latin typeface="DM Sans"/>
              <a:ea typeface="DM Sans"/>
              <a:cs typeface="DM Sans"/>
              <a:sym typeface="DM Sans"/>
            </a:endParaRPr>
          </a:p>
          <a:p>
            <a:pPr indent="-290830" lvl="0" marL="342900" rtl="0" algn="l">
              <a:lnSpc>
                <a:spcPct val="100000"/>
              </a:lnSpc>
              <a:spcBef>
                <a:spcPts val="444"/>
              </a:spcBef>
              <a:spcAft>
                <a:spcPts val="0"/>
              </a:spcAft>
              <a:buClr>
                <a:schemeClr val="dk1"/>
              </a:buClr>
              <a:buSzPts val="1400"/>
              <a:buFont typeface="Arial"/>
              <a:buChar char="➔"/>
            </a:pPr>
            <a:r>
              <a:rPr lang="fr-CA" sz="1400">
                <a:solidFill>
                  <a:schemeClr val="dk1"/>
                </a:solidFill>
                <a:latin typeface="DM Sans"/>
                <a:ea typeface="DM Sans"/>
                <a:cs typeface="DM Sans"/>
                <a:sym typeface="DM Sans"/>
              </a:rPr>
              <a:t>Dans d’autres cas, les conseiller.ère.s sont élu.e.s par un système de district ou de quartier, dans lequel la municipalité est divisée en zones géographiques plus petites qui votent pour leurs propres représentant.e.s. </a:t>
            </a:r>
            <a:endParaRPr sz="1400">
              <a:latin typeface="DM Sans"/>
              <a:ea typeface="DM Sans"/>
              <a:cs typeface="DM Sans"/>
              <a:sym typeface="DM Sans"/>
            </a:endParaRPr>
          </a:p>
          <a:p>
            <a:pPr indent="-290830" lvl="0" marL="342900" rtl="0" algn="l">
              <a:lnSpc>
                <a:spcPct val="100000"/>
              </a:lnSpc>
              <a:spcBef>
                <a:spcPts val="444"/>
              </a:spcBef>
              <a:spcAft>
                <a:spcPts val="0"/>
              </a:spcAft>
              <a:buClr>
                <a:schemeClr val="dk1"/>
              </a:buClr>
              <a:buSzPts val="1400"/>
              <a:buFont typeface="DM Sans"/>
              <a:buChar char="➔"/>
            </a:pPr>
            <a:r>
              <a:rPr lang="fr-CA" sz="1400">
                <a:solidFill>
                  <a:schemeClr val="dk1"/>
                </a:solidFill>
                <a:latin typeface="DM Sans"/>
                <a:ea typeface="DM Sans"/>
                <a:cs typeface="DM Sans"/>
                <a:sym typeface="DM Sans"/>
              </a:rPr>
              <a:t>Certaines municipalités utilisent une combinaison de ces deux systèmes. </a:t>
            </a:r>
            <a:endParaRPr sz="1400">
              <a:solidFill>
                <a:schemeClr val="dk1"/>
              </a:solidFill>
              <a:latin typeface="DM Sans"/>
              <a:ea typeface="DM Sans"/>
              <a:cs typeface="DM Sans"/>
              <a:sym typeface="DM Sans"/>
            </a:endParaRPr>
          </a:p>
        </p:txBody>
      </p:sp>
      <p:sp>
        <p:nvSpPr>
          <p:cNvPr id="128" name="Google Shape;128;p20"/>
          <p:cNvSpPr txBox="1"/>
          <p:nvPr/>
        </p:nvSpPr>
        <p:spPr>
          <a:xfrm>
            <a:off x="311700" y="218800"/>
            <a:ext cx="8520600" cy="572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b="1" lang="fr-CA" sz="2900">
                <a:solidFill>
                  <a:srgbClr val="2750A3"/>
                </a:solidFill>
              </a:rPr>
              <a:t>Élir les conseils municipaux</a:t>
            </a:r>
            <a:endParaRPr b="1" sz="2900">
              <a:solidFill>
                <a:srgbClr val="2750A3"/>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1"/>
          <p:cNvSpPr txBox="1"/>
          <p:nvPr>
            <p:ph type="title"/>
          </p:nvPr>
        </p:nvSpPr>
        <p:spPr>
          <a:xfrm>
            <a:off x="285050" y="134783"/>
            <a:ext cx="7886700" cy="626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400"/>
              <a:buFont typeface="Arial"/>
              <a:buNone/>
            </a:pPr>
            <a:r>
              <a:rPr lang="fr-CA"/>
              <a:t>Candidat.e.s</a:t>
            </a:r>
            <a:endParaRPr/>
          </a:p>
        </p:txBody>
      </p:sp>
      <p:sp>
        <p:nvSpPr>
          <p:cNvPr id="134" name="Google Shape;134;p21"/>
          <p:cNvSpPr txBox="1"/>
          <p:nvPr>
            <p:ph idx="1" type="body"/>
          </p:nvPr>
        </p:nvSpPr>
        <p:spPr>
          <a:xfrm>
            <a:off x="564975" y="1483125"/>
            <a:ext cx="4381500" cy="2850000"/>
          </a:xfrm>
          <a:prstGeom prst="rect">
            <a:avLst/>
          </a:prstGeom>
          <a:noFill/>
          <a:ln>
            <a:noFill/>
          </a:ln>
        </p:spPr>
        <p:txBody>
          <a:bodyPr anchorCtr="0" anchor="t" bIns="45700" lIns="91425" spcFirstLastPara="1" rIns="91425" wrap="square" tIns="45700">
            <a:noAutofit/>
          </a:bodyPr>
          <a:lstStyle/>
          <a:p>
            <a:pPr indent="-292100" lvl="0" marL="342900" rtl="0" algn="l">
              <a:lnSpc>
                <a:spcPct val="100000"/>
              </a:lnSpc>
              <a:spcBef>
                <a:spcPts val="0"/>
              </a:spcBef>
              <a:spcAft>
                <a:spcPts val="0"/>
              </a:spcAft>
              <a:buClr>
                <a:schemeClr val="dk1"/>
              </a:buClr>
              <a:buSzPts val="1600"/>
              <a:buFont typeface="DM Sans"/>
              <a:buChar char="➔"/>
            </a:pPr>
            <a:r>
              <a:rPr lang="fr-CA" sz="1600">
                <a:solidFill>
                  <a:schemeClr val="dk1"/>
                </a:solidFill>
                <a:latin typeface="DM Sans"/>
                <a:ea typeface="DM Sans"/>
                <a:cs typeface="DM Sans"/>
                <a:sym typeface="DM Sans"/>
              </a:rPr>
              <a:t>Un.e candidat.e est une personne qui concourt pour être élu.e. </a:t>
            </a:r>
            <a:endParaRPr sz="1600">
              <a:solidFill>
                <a:schemeClr val="dk1"/>
              </a:solidFill>
              <a:latin typeface="DM Sans"/>
              <a:ea typeface="DM Sans"/>
              <a:cs typeface="DM Sans"/>
              <a:sym typeface="DM Sans"/>
            </a:endParaRPr>
          </a:p>
          <a:p>
            <a:pPr indent="0" lvl="0" marL="228600" rtl="0" algn="l">
              <a:lnSpc>
                <a:spcPct val="100000"/>
              </a:lnSpc>
              <a:spcBef>
                <a:spcPts val="0"/>
              </a:spcBef>
              <a:spcAft>
                <a:spcPts val="0"/>
              </a:spcAft>
              <a:buNone/>
            </a:pPr>
            <a:r>
              <a:t/>
            </a:r>
            <a:endParaRPr sz="1600">
              <a:solidFill>
                <a:schemeClr val="dk1"/>
              </a:solidFill>
              <a:latin typeface="DM Sans"/>
              <a:ea typeface="DM Sans"/>
              <a:cs typeface="DM Sans"/>
              <a:sym typeface="DM Sans"/>
            </a:endParaRPr>
          </a:p>
          <a:p>
            <a:pPr indent="-292100" lvl="0" marL="342900" rtl="0" algn="l">
              <a:lnSpc>
                <a:spcPct val="100000"/>
              </a:lnSpc>
              <a:spcBef>
                <a:spcPts val="480"/>
              </a:spcBef>
              <a:spcAft>
                <a:spcPts val="0"/>
              </a:spcAft>
              <a:buClr>
                <a:schemeClr val="dk1"/>
              </a:buClr>
              <a:buSzPts val="1600"/>
              <a:buFont typeface="DM Sans"/>
              <a:buChar char="➔"/>
            </a:pPr>
            <a:r>
              <a:rPr lang="fr-CA" sz="1600">
                <a:solidFill>
                  <a:schemeClr val="dk1"/>
                </a:solidFill>
                <a:latin typeface="DM Sans"/>
                <a:ea typeface="DM Sans"/>
                <a:cs typeface="DM Sans"/>
                <a:sym typeface="DM Sans"/>
              </a:rPr>
              <a:t>Les candidat.e.s font campagne pendant les élections pour partager leurs idées et tenter de convaincre leurs concitoyen.ne.s de voter pour elleux. </a:t>
            </a:r>
            <a:endParaRPr sz="1600">
              <a:solidFill>
                <a:schemeClr val="dk1"/>
              </a:solidFill>
              <a:latin typeface="DM Sans"/>
              <a:ea typeface="DM Sans"/>
              <a:cs typeface="DM Sans"/>
              <a:sym typeface="DM Sans"/>
            </a:endParaRPr>
          </a:p>
          <a:p>
            <a:pPr indent="0" lvl="0" marL="228600" rtl="0" algn="l">
              <a:lnSpc>
                <a:spcPct val="100000"/>
              </a:lnSpc>
              <a:spcBef>
                <a:spcPts val="480"/>
              </a:spcBef>
              <a:spcAft>
                <a:spcPts val="0"/>
              </a:spcAft>
              <a:buNone/>
            </a:pPr>
            <a:r>
              <a:t/>
            </a:r>
            <a:endParaRPr sz="2200"/>
          </a:p>
        </p:txBody>
      </p:sp>
      <p:pic>
        <p:nvPicPr>
          <p:cNvPr id="135" name="Google Shape;135;p21"/>
          <p:cNvPicPr preferRelativeResize="0"/>
          <p:nvPr/>
        </p:nvPicPr>
        <p:blipFill>
          <a:blip r:embed="rId3">
            <a:alphaModFix/>
          </a:blip>
          <a:stretch>
            <a:fillRect/>
          </a:stretch>
        </p:blipFill>
        <p:spPr>
          <a:xfrm>
            <a:off x="5323400" y="1483125"/>
            <a:ext cx="2681382" cy="268138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2"/>
          <p:cNvSpPr txBox="1"/>
          <p:nvPr>
            <p:ph type="title"/>
          </p:nvPr>
        </p:nvSpPr>
        <p:spPr>
          <a:xfrm>
            <a:off x="261700" y="167639"/>
            <a:ext cx="7886700" cy="626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400"/>
              <a:buFont typeface="Arial"/>
              <a:buNone/>
            </a:pPr>
            <a:r>
              <a:rPr lang="fr-CA"/>
              <a:t>Devenir </a:t>
            </a:r>
            <a:r>
              <a:rPr lang="fr-CA"/>
              <a:t>candidat.e</a:t>
            </a:r>
            <a:endParaRPr/>
          </a:p>
        </p:txBody>
      </p:sp>
      <p:sp>
        <p:nvSpPr>
          <p:cNvPr id="141" name="Google Shape;141;p22"/>
          <p:cNvSpPr txBox="1"/>
          <p:nvPr>
            <p:ph idx="1" type="body"/>
          </p:nvPr>
        </p:nvSpPr>
        <p:spPr>
          <a:xfrm>
            <a:off x="628650" y="1201723"/>
            <a:ext cx="7886700" cy="285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fr-CA" sz="1600">
                <a:solidFill>
                  <a:schemeClr val="dk1"/>
                </a:solidFill>
                <a:latin typeface="DM Sans"/>
                <a:ea typeface="DM Sans"/>
                <a:cs typeface="DM Sans"/>
                <a:sym typeface="DM Sans"/>
              </a:rPr>
              <a:t>En Nouvelle-Écosse, pour se présenter en tant que candidat.e aux élections municipales, il faut </a:t>
            </a:r>
            <a:r>
              <a:rPr lang="fr-CA" sz="1600">
                <a:solidFill>
                  <a:schemeClr val="dk1"/>
                </a:solidFill>
                <a:latin typeface="DM Sans"/>
                <a:ea typeface="DM Sans"/>
                <a:cs typeface="DM Sans"/>
                <a:sym typeface="DM Sans"/>
              </a:rPr>
              <a:t>: </a:t>
            </a:r>
            <a:endParaRPr sz="1600">
              <a:latin typeface="DM Sans"/>
              <a:ea typeface="DM Sans"/>
              <a:cs typeface="DM Sans"/>
              <a:sym typeface="DM Sans"/>
            </a:endParaRPr>
          </a:p>
          <a:p>
            <a:pPr indent="-234950" lvl="1" marL="742950" rtl="0" algn="l">
              <a:lnSpc>
                <a:spcPct val="100000"/>
              </a:lnSpc>
              <a:spcBef>
                <a:spcPts val="480"/>
              </a:spcBef>
              <a:spcAft>
                <a:spcPts val="0"/>
              </a:spcAft>
              <a:buClr>
                <a:schemeClr val="dk1"/>
              </a:buClr>
              <a:buSzPts val="1600"/>
              <a:buFont typeface="DM Sans"/>
              <a:buChar char="–"/>
            </a:pPr>
            <a:r>
              <a:rPr lang="fr-CA" sz="1600">
                <a:solidFill>
                  <a:schemeClr val="dk1"/>
                </a:solidFill>
                <a:latin typeface="DM Sans"/>
                <a:ea typeface="DM Sans"/>
                <a:cs typeface="DM Sans"/>
                <a:sym typeface="DM Sans"/>
              </a:rPr>
              <a:t>Avoir au moins 18 ans</a:t>
            </a:r>
            <a:r>
              <a:rPr lang="fr-CA" sz="1600">
                <a:solidFill>
                  <a:schemeClr val="dk1"/>
                </a:solidFill>
                <a:latin typeface="DM Sans"/>
                <a:ea typeface="DM Sans"/>
                <a:cs typeface="DM Sans"/>
                <a:sym typeface="DM Sans"/>
              </a:rPr>
              <a:t>;</a:t>
            </a:r>
            <a:endParaRPr sz="1600">
              <a:solidFill>
                <a:schemeClr val="dk1"/>
              </a:solidFill>
              <a:latin typeface="DM Sans"/>
              <a:ea typeface="DM Sans"/>
              <a:cs typeface="DM Sans"/>
              <a:sym typeface="DM Sans"/>
            </a:endParaRPr>
          </a:p>
          <a:p>
            <a:pPr indent="-234950" lvl="1" marL="742950" rtl="0" algn="l">
              <a:lnSpc>
                <a:spcPct val="100000"/>
              </a:lnSpc>
              <a:spcBef>
                <a:spcPts val="1000"/>
              </a:spcBef>
              <a:spcAft>
                <a:spcPts val="0"/>
              </a:spcAft>
              <a:buClr>
                <a:schemeClr val="dk1"/>
              </a:buClr>
              <a:buSzPts val="1600"/>
              <a:buFont typeface="DM Sans"/>
              <a:buChar char="–"/>
            </a:pPr>
            <a:r>
              <a:rPr lang="fr-CA" sz="1600">
                <a:solidFill>
                  <a:schemeClr val="dk1"/>
                </a:solidFill>
                <a:latin typeface="DM Sans"/>
                <a:ea typeface="DM Sans"/>
                <a:cs typeface="DM Sans"/>
                <a:sym typeface="DM Sans"/>
              </a:rPr>
              <a:t>Avoir résidé dans la municipalité pour laquelle vous vous présentez depuis au moins six mois;</a:t>
            </a:r>
            <a:endParaRPr sz="1600">
              <a:solidFill>
                <a:schemeClr val="dk1"/>
              </a:solidFill>
              <a:latin typeface="DM Sans"/>
              <a:ea typeface="DM Sans"/>
              <a:cs typeface="DM Sans"/>
              <a:sym typeface="DM Sans"/>
            </a:endParaRPr>
          </a:p>
          <a:p>
            <a:pPr indent="-234950" lvl="1" marL="742950" rtl="0" algn="l">
              <a:lnSpc>
                <a:spcPct val="100000"/>
              </a:lnSpc>
              <a:spcBef>
                <a:spcPts val="1000"/>
              </a:spcBef>
              <a:spcAft>
                <a:spcPts val="0"/>
              </a:spcAft>
              <a:buClr>
                <a:schemeClr val="dk1"/>
              </a:buClr>
              <a:buSzPts val="1600"/>
              <a:buFont typeface="DM Sans"/>
              <a:buChar char="–"/>
            </a:pPr>
            <a:r>
              <a:rPr lang="fr-CA" sz="1600">
                <a:solidFill>
                  <a:schemeClr val="dk1"/>
                </a:solidFill>
                <a:latin typeface="DM Sans"/>
                <a:ea typeface="DM Sans"/>
                <a:cs typeface="DM Sans"/>
                <a:sym typeface="DM Sans"/>
              </a:rPr>
              <a:t>A</a:t>
            </a:r>
            <a:r>
              <a:rPr lang="fr-CA" sz="1600">
                <a:solidFill>
                  <a:schemeClr val="dk1"/>
                </a:solidFill>
                <a:latin typeface="DM Sans"/>
                <a:ea typeface="DM Sans"/>
                <a:cs typeface="DM Sans"/>
                <a:sym typeface="DM Sans"/>
              </a:rPr>
              <a:t>voir obtenu un certificat de la municipalité confirmant que toutes les dettes et taxes dues à la municipalité ont été entièrement payées</a:t>
            </a:r>
            <a:r>
              <a:rPr lang="fr-CA" sz="1600">
                <a:solidFill>
                  <a:schemeClr val="dk1"/>
                </a:solidFill>
                <a:latin typeface="DM Sans"/>
                <a:ea typeface="DM Sans"/>
                <a:cs typeface="DM Sans"/>
                <a:sym typeface="DM Sans"/>
              </a:rPr>
              <a:t>;</a:t>
            </a:r>
            <a:endParaRPr sz="1600">
              <a:solidFill>
                <a:schemeClr val="dk1"/>
              </a:solidFill>
              <a:latin typeface="DM Sans"/>
              <a:ea typeface="DM Sans"/>
              <a:cs typeface="DM Sans"/>
              <a:sym typeface="DM Sans"/>
            </a:endParaRPr>
          </a:p>
          <a:p>
            <a:pPr indent="-234950" lvl="1" marL="742950" rtl="0" algn="l">
              <a:lnSpc>
                <a:spcPct val="100000"/>
              </a:lnSpc>
              <a:spcBef>
                <a:spcPts val="1000"/>
              </a:spcBef>
              <a:spcAft>
                <a:spcPts val="0"/>
              </a:spcAft>
              <a:buClr>
                <a:schemeClr val="dk1"/>
              </a:buClr>
              <a:buSzPts val="1600"/>
              <a:buFont typeface="DM Sans"/>
              <a:buChar char="–"/>
            </a:pPr>
            <a:r>
              <a:rPr lang="fr-CA" sz="1600">
                <a:solidFill>
                  <a:schemeClr val="dk1"/>
                </a:solidFill>
                <a:latin typeface="DM Sans"/>
                <a:ea typeface="DM Sans"/>
                <a:cs typeface="DM Sans"/>
                <a:sym typeface="DM Sans"/>
              </a:rPr>
              <a:t>N</a:t>
            </a:r>
            <a:r>
              <a:rPr lang="fr-CA" sz="1600">
                <a:solidFill>
                  <a:schemeClr val="dk1"/>
                </a:solidFill>
                <a:latin typeface="DM Sans"/>
                <a:ea typeface="DM Sans"/>
                <a:cs typeface="DM Sans"/>
                <a:sym typeface="DM Sans"/>
              </a:rPr>
              <a:t>e pas être considéré.e comme une "personne disqualifiée" en vertu de l'article 18  de la loi sur les élections municipales (</a:t>
            </a:r>
            <a:r>
              <a:rPr i="1" lang="fr-CA" sz="1600">
                <a:solidFill>
                  <a:schemeClr val="dk1"/>
                </a:solidFill>
                <a:latin typeface="DM Sans"/>
                <a:ea typeface="DM Sans"/>
                <a:cs typeface="DM Sans"/>
                <a:sym typeface="DM Sans"/>
              </a:rPr>
              <a:t>Municipal Elections Act</a:t>
            </a:r>
            <a:r>
              <a:rPr lang="fr-CA" sz="1600">
                <a:solidFill>
                  <a:schemeClr val="dk1"/>
                </a:solidFill>
                <a:latin typeface="DM Sans"/>
                <a:ea typeface="DM Sans"/>
                <a:cs typeface="DM Sans"/>
                <a:sym typeface="DM Sans"/>
              </a:rPr>
              <a:t>).</a:t>
            </a:r>
            <a:endParaRPr sz="1600">
              <a:solidFill>
                <a:schemeClr val="dk1"/>
              </a:solidFill>
              <a:latin typeface="DM Sans"/>
              <a:ea typeface="DM Sans"/>
              <a:cs typeface="DM Sans"/>
              <a:sym typeface="DM Sans"/>
            </a:endParaRPr>
          </a:p>
          <a:p>
            <a:pPr indent="-76200" lvl="1" marL="685800" rtl="0" algn="l">
              <a:lnSpc>
                <a:spcPct val="90000"/>
              </a:lnSpc>
              <a:spcBef>
                <a:spcPts val="500"/>
              </a:spcBef>
              <a:spcAft>
                <a:spcPts val="0"/>
              </a:spcAft>
              <a:buClr>
                <a:srgbClr val="3F3F3F"/>
              </a:buClr>
              <a:buSzPts val="24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3"/>
          <p:cNvSpPr txBox="1"/>
          <p:nvPr>
            <p:ph idx="1" type="body"/>
          </p:nvPr>
        </p:nvSpPr>
        <p:spPr>
          <a:xfrm>
            <a:off x="586950" y="1704048"/>
            <a:ext cx="7886700" cy="2850000"/>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1000"/>
              </a:spcBef>
              <a:spcAft>
                <a:spcPts val="0"/>
              </a:spcAft>
              <a:buNone/>
            </a:pPr>
            <a:r>
              <a:rPr lang="fr-CA" sz="2000">
                <a:solidFill>
                  <a:srgbClr val="000000"/>
                </a:solidFill>
                <a:latin typeface="DM Sans"/>
                <a:ea typeface="DM Sans"/>
                <a:cs typeface="DM Sans"/>
                <a:sym typeface="DM Sans"/>
              </a:rPr>
              <a:t>Un.e candidat.e est</a:t>
            </a:r>
            <a:r>
              <a:rPr b="1" lang="fr-CA" sz="2000">
                <a:solidFill>
                  <a:srgbClr val="000000"/>
                </a:solidFill>
                <a:latin typeface="DM Sans"/>
                <a:ea typeface="DM Sans"/>
                <a:cs typeface="DM Sans"/>
                <a:sym typeface="DM Sans"/>
              </a:rPr>
              <a:t> élu.e par acclamation</a:t>
            </a:r>
            <a:r>
              <a:rPr lang="fr-CA" sz="2000">
                <a:solidFill>
                  <a:srgbClr val="000000"/>
                </a:solidFill>
                <a:latin typeface="DM Sans"/>
                <a:ea typeface="DM Sans"/>
                <a:cs typeface="DM Sans"/>
                <a:sym typeface="DM Sans"/>
              </a:rPr>
              <a:t> s'iel n'a pas d'adversaire ou si le nombre de candidat.e.s correspond au nombre de membres du conseil à élire. Dans ce cas, il n'y  a pas de vote pour cette course.</a:t>
            </a:r>
            <a:endParaRPr sz="2000">
              <a:solidFill>
                <a:srgbClr val="000000"/>
              </a:solidFill>
              <a:latin typeface="DM Sans"/>
              <a:ea typeface="DM Sans"/>
              <a:cs typeface="DM Sans"/>
              <a:sym typeface="DM Sans"/>
            </a:endParaRPr>
          </a:p>
        </p:txBody>
      </p:sp>
      <p:sp>
        <p:nvSpPr>
          <p:cNvPr id="147" name="Google Shape;147;p23"/>
          <p:cNvSpPr txBox="1"/>
          <p:nvPr>
            <p:ph type="title"/>
          </p:nvPr>
        </p:nvSpPr>
        <p:spPr>
          <a:xfrm>
            <a:off x="261700" y="167639"/>
            <a:ext cx="7886700" cy="626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400"/>
              <a:buFont typeface="Arial"/>
              <a:buNone/>
            </a:pPr>
            <a:r>
              <a:rPr lang="fr-CA"/>
              <a:t>Une course sans vote?</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NS Logoless Secondary">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