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Oswald"/>
      <p:regular r:id="rId22"/>
      <p:bold r:id="rId23"/>
    </p:embeddedFont>
    <p:embeddedFont>
      <p:font typeface="DM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109FBE-F99C-49F6-B630-8A9C3EF69D98}">
  <a:tblStyle styleId="{F0109FBE-F99C-49F6-B630-8A9C3EF69D9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Oswald-regular.fntdata"/><Relationship Id="rId21" Type="http://schemas.openxmlformats.org/officeDocument/2006/relationships/slide" Target="slides/slide15.xml"/><Relationship Id="rId24" Type="http://schemas.openxmlformats.org/officeDocument/2006/relationships/font" Target="fonts/DMSans-regular.fntdata"/><Relationship Id="rId23" Type="http://schemas.openxmlformats.org/officeDocument/2006/relationships/font" Target="fonts/Oswa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DMSans-italic.fntdata"/><Relationship Id="rId25" Type="http://schemas.openxmlformats.org/officeDocument/2006/relationships/font" Target="fonts/DMSans-bold.fntdata"/><Relationship Id="rId27" Type="http://schemas.openxmlformats.org/officeDocument/2006/relationships/font" Target="fonts/DM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64af39fae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64af39fae_0_7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3064af39fae_0_7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064af39fae_0_6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g3064af39fae_0_6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064af39fae_0_6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g3064af39fae_0_6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064af39fae_0_7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g3064af39fae_0_7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064af39fae_0_7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g3064af39fae_0_7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064af39fae_0_8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g3064af39fae_0_8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064af39fae_0_8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g3064af39fae_0_8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064af39fae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g3064af39fae_0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064af39fae_0_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g3064af39fae_0_1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064af39fae_0_3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3064af39fae_0_3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064af39fae_0_3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g3064af39fae_0_3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064af39fae_0_4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g3064af39fae_0_4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064af39fae_0_4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g3064af39fae_0_4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064af39fae_0_5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g3064af39fae_0_5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064af39fae_0_5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g3064af39fae_0_5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FED2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 name="Google Shape;11;p2"/>
          <p:cNvPicPr preferRelativeResize="0"/>
          <p:nvPr/>
        </p:nvPicPr>
        <p:blipFill rotWithShape="1">
          <a:blip r:embed="rId2">
            <a:alphaModFix/>
          </a:blip>
          <a:srcRect b="19794" l="980" r="990" t="0"/>
          <a:stretch/>
        </p:blipFill>
        <p:spPr>
          <a:xfrm>
            <a:off x="417250" y="219729"/>
            <a:ext cx="1934600" cy="982893"/>
          </a:xfrm>
          <a:prstGeom prst="rect">
            <a:avLst/>
          </a:prstGeom>
          <a:noFill/>
          <a:ln>
            <a:noFill/>
          </a:ln>
        </p:spPr>
      </p:pic>
      <p:pic>
        <p:nvPicPr>
          <p:cNvPr id="12" name="Google Shape;12;p2"/>
          <p:cNvPicPr preferRelativeResize="0"/>
          <p:nvPr/>
        </p:nvPicPr>
        <p:blipFill rotWithShape="1">
          <a:blip r:embed="rId3">
            <a:alphaModFix/>
          </a:blip>
          <a:srcRect b="0" l="0" r="0" t="0"/>
          <a:stretch/>
        </p:blipFill>
        <p:spPr>
          <a:xfrm>
            <a:off x="1895115" y="4281595"/>
            <a:ext cx="4149421" cy="5540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1" name="Shape 61"/>
        <p:cNvGrpSpPr/>
        <p:nvPr/>
      </p:nvGrpSpPr>
      <p:grpSpPr>
        <a:xfrm>
          <a:off x="0" y="0"/>
          <a:ext cx="0" cy="0"/>
          <a:chOff x="0" y="0"/>
          <a:chExt cx="0" cy="0"/>
        </a:xfrm>
      </p:grpSpPr>
      <p:sp>
        <p:nvSpPr>
          <p:cNvPr id="62" name="Google Shape;62;p11"/>
          <p:cNvSpPr txBox="1"/>
          <p:nvPr>
            <p:ph type="title"/>
          </p:nvPr>
        </p:nvSpPr>
        <p:spPr>
          <a:xfrm>
            <a:off x="628650" y="273845"/>
            <a:ext cx="7886700" cy="624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750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txBox="1"/>
          <p:nvPr>
            <p:ph idx="1" type="body"/>
          </p:nvPr>
        </p:nvSpPr>
        <p:spPr>
          <a:xfrm rot="5400000">
            <a:off x="2916150" y="-966250"/>
            <a:ext cx="3311700"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1"/>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1"/>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1"/>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 name="Shape 67"/>
        <p:cNvGrpSpPr/>
        <p:nvPr/>
      </p:nvGrpSpPr>
      <p:grpSpPr>
        <a:xfrm>
          <a:off x="0" y="0"/>
          <a:ext cx="0" cy="0"/>
          <a:chOff x="0" y="0"/>
          <a:chExt cx="0" cy="0"/>
        </a:xfrm>
      </p:grpSpPr>
      <p:sp>
        <p:nvSpPr>
          <p:cNvPr id="68" name="Google Shape;68;p12"/>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750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2"/>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2"/>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2"/>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2"/>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VIX Slide Template" type="tx">
  <p:cSld name="TITLE_AND_BODY">
    <p:spTree>
      <p:nvGrpSpPr>
        <p:cNvPr id="73" name="Shape 73"/>
        <p:cNvGrpSpPr/>
        <p:nvPr/>
      </p:nvGrpSpPr>
      <p:grpSpPr>
        <a:xfrm>
          <a:off x="0" y="0"/>
          <a:ext cx="0" cy="0"/>
          <a:chOff x="0" y="0"/>
          <a:chExt cx="0" cy="0"/>
        </a:xfrm>
      </p:grpSpPr>
      <p:sp>
        <p:nvSpPr>
          <p:cNvPr id="74" name="Google Shape;74;p13"/>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 name="Google Shape;75;p13"/>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76" name="Google Shape;7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 name="Shape 77"/>
        <p:cNvGrpSpPr/>
        <p:nvPr/>
      </p:nvGrpSpPr>
      <p:grpSpPr>
        <a:xfrm>
          <a:off x="0" y="0"/>
          <a:ext cx="0" cy="0"/>
          <a:chOff x="0" y="0"/>
          <a:chExt cx="0" cy="0"/>
        </a:xfrm>
      </p:grpSpPr>
      <p:sp>
        <p:nvSpPr>
          <p:cNvPr id="78" name="Google Shape;78;p14"/>
          <p:cNvSpPr txBox="1"/>
          <p:nvPr>
            <p:ph type="ctrTitle"/>
          </p:nvPr>
        </p:nvSpPr>
        <p:spPr>
          <a:xfrm>
            <a:off x="311708" y="744575"/>
            <a:ext cx="8520600" cy="2052600"/>
          </a:xfrm>
          <a:prstGeom prst="rect">
            <a:avLst/>
          </a:prstGeom>
        </p:spPr>
        <p:txBody>
          <a:bodyPr anchorCtr="0" anchor="b" bIns="45700" lIns="91425" spcFirstLastPara="1" rIns="91425" wrap="square" tIns="457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79" name="Google Shape;79;p14"/>
          <p:cNvSpPr txBox="1"/>
          <p:nvPr>
            <p:ph idx="1" type="subTitle"/>
          </p:nvPr>
        </p:nvSpPr>
        <p:spPr>
          <a:xfrm>
            <a:off x="311700" y="2834125"/>
            <a:ext cx="8520600" cy="792600"/>
          </a:xfrm>
          <a:prstGeom prst="rect">
            <a:avLst/>
          </a:prstGeom>
        </p:spPr>
        <p:txBody>
          <a:bodyPr anchorCtr="0" anchor="t" bIns="45700" lIns="91425" spcFirstLastPara="1" rIns="91425" wrap="square" tIns="45700">
            <a:normAutofit/>
          </a:bodyPr>
          <a:lstStyle>
            <a:lvl1pPr lvl="0" algn="ctr">
              <a:lnSpc>
                <a:spcPct val="100000"/>
              </a:lnSpc>
              <a:spcBef>
                <a:spcPts val="1000"/>
              </a:spcBef>
              <a:spcAft>
                <a:spcPts val="0"/>
              </a:spcAft>
              <a:buSzPts val="2800"/>
              <a:buNone/>
              <a:defRPr sz="2800"/>
            </a:lvl1pPr>
            <a:lvl2pPr lvl="1" algn="ctr">
              <a:lnSpc>
                <a:spcPct val="100000"/>
              </a:lnSpc>
              <a:spcBef>
                <a:spcPts val="500"/>
              </a:spcBef>
              <a:spcAft>
                <a:spcPts val="0"/>
              </a:spcAft>
              <a:buSzPts val="2800"/>
              <a:buNone/>
              <a:defRPr sz="2800"/>
            </a:lvl2pPr>
            <a:lvl3pPr lvl="2" algn="ctr">
              <a:lnSpc>
                <a:spcPct val="100000"/>
              </a:lnSpc>
              <a:spcBef>
                <a:spcPts val="500"/>
              </a:spcBef>
              <a:spcAft>
                <a:spcPts val="0"/>
              </a:spcAft>
              <a:buSzPts val="2800"/>
              <a:buNone/>
              <a:defRPr sz="2800"/>
            </a:lvl3pPr>
            <a:lvl4pPr lvl="3" algn="ctr">
              <a:lnSpc>
                <a:spcPct val="100000"/>
              </a:lnSpc>
              <a:spcBef>
                <a:spcPts val="500"/>
              </a:spcBef>
              <a:spcAft>
                <a:spcPts val="0"/>
              </a:spcAft>
              <a:buSzPts val="2800"/>
              <a:buNone/>
              <a:defRPr sz="2800"/>
            </a:lvl4pPr>
            <a:lvl5pPr lvl="4" algn="ctr">
              <a:lnSpc>
                <a:spcPct val="100000"/>
              </a:lnSpc>
              <a:spcBef>
                <a:spcPts val="500"/>
              </a:spcBef>
              <a:spcAft>
                <a:spcPts val="0"/>
              </a:spcAft>
              <a:buSzPts val="2800"/>
              <a:buNone/>
              <a:defRPr sz="2800"/>
            </a:lvl5pPr>
            <a:lvl6pPr lvl="5" algn="ctr">
              <a:lnSpc>
                <a:spcPct val="100000"/>
              </a:lnSpc>
              <a:spcBef>
                <a:spcPts val="500"/>
              </a:spcBef>
              <a:spcAft>
                <a:spcPts val="0"/>
              </a:spcAft>
              <a:buSzPts val="2800"/>
              <a:buNone/>
              <a:defRPr sz="2800"/>
            </a:lvl6pPr>
            <a:lvl7pPr lvl="6" algn="ctr">
              <a:lnSpc>
                <a:spcPct val="100000"/>
              </a:lnSpc>
              <a:spcBef>
                <a:spcPts val="500"/>
              </a:spcBef>
              <a:spcAft>
                <a:spcPts val="0"/>
              </a:spcAft>
              <a:buSzPts val="2800"/>
              <a:buNone/>
              <a:defRPr sz="2800"/>
            </a:lvl7pPr>
            <a:lvl8pPr lvl="7" algn="ctr">
              <a:lnSpc>
                <a:spcPct val="100000"/>
              </a:lnSpc>
              <a:spcBef>
                <a:spcPts val="500"/>
              </a:spcBef>
              <a:spcAft>
                <a:spcPts val="0"/>
              </a:spcAft>
              <a:buSzPts val="2800"/>
              <a:buNone/>
              <a:defRPr sz="2800"/>
            </a:lvl8pPr>
            <a:lvl9pPr lvl="8" algn="ctr">
              <a:lnSpc>
                <a:spcPct val="100000"/>
              </a:lnSpc>
              <a:spcBef>
                <a:spcPts val="500"/>
              </a:spcBef>
              <a:spcAft>
                <a:spcPts val="0"/>
              </a:spcAft>
              <a:buSzPts val="2800"/>
              <a:buNone/>
              <a:defRPr sz="2800"/>
            </a:lvl9pPr>
          </a:lstStyle>
          <a:p/>
        </p:txBody>
      </p:sp>
      <p:sp>
        <p:nvSpPr>
          <p:cNvPr id="80" name="Google Shape;8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3"/>
          <p:cNvSpPr txBox="1"/>
          <p:nvPr>
            <p:ph type="title"/>
          </p:nvPr>
        </p:nvSpPr>
        <p:spPr>
          <a:xfrm>
            <a:off x="628650" y="280079"/>
            <a:ext cx="7886700" cy="605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750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3"/>
          <p:cNvSpPr txBox="1"/>
          <p:nvPr>
            <p:ph idx="1" type="body"/>
          </p:nvPr>
        </p:nvSpPr>
        <p:spPr>
          <a:xfrm>
            <a:off x="628650" y="1099159"/>
            <a:ext cx="7886700" cy="3533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4"/>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750A3"/>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 name="Google Shape;19;p4"/>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4"/>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4"/>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 name="Shape 22"/>
        <p:cNvGrpSpPr/>
        <p:nvPr/>
      </p:nvGrpSpPr>
      <p:grpSpPr>
        <a:xfrm>
          <a:off x="0" y="0"/>
          <a:ext cx="0" cy="0"/>
          <a:chOff x="0" y="0"/>
          <a:chExt cx="0" cy="0"/>
        </a:xfrm>
      </p:grpSpPr>
      <p:sp>
        <p:nvSpPr>
          <p:cNvPr id="23" name="Google Shape;23;p5"/>
          <p:cNvSpPr txBox="1"/>
          <p:nvPr>
            <p:ph type="title"/>
          </p:nvPr>
        </p:nvSpPr>
        <p:spPr>
          <a:xfrm>
            <a:off x="628650" y="273845"/>
            <a:ext cx="7886700" cy="624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750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5"/>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5"/>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5"/>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 name="Shape 29"/>
        <p:cNvGrpSpPr/>
        <p:nvPr/>
      </p:nvGrpSpPr>
      <p:grpSpPr>
        <a:xfrm>
          <a:off x="0" y="0"/>
          <a:ext cx="0" cy="0"/>
          <a:chOff x="0" y="0"/>
          <a:chExt cx="0" cy="0"/>
        </a:xfrm>
      </p:grpSpPr>
      <p:sp>
        <p:nvSpPr>
          <p:cNvPr id="30" name="Google Shape;30;p6"/>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750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629842" y="1260872"/>
            <a:ext cx="38682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6"/>
          <p:cNvSpPr txBox="1"/>
          <p:nvPr>
            <p:ph idx="2" type="body"/>
          </p:nvPr>
        </p:nvSpPr>
        <p:spPr>
          <a:xfrm>
            <a:off x="629842" y="1878806"/>
            <a:ext cx="3868200" cy="2763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3" type="body"/>
          </p:nvPr>
        </p:nvSpPr>
        <p:spPr>
          <a:xfrm>
            <a:off x="4629150" y="1260872"/>
            <a:ext cx="38874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6"/>
          <p:cNvSpPr txBox="1"/>
          <p:nvPr>
            <p:ph idx="4" type="body"/>
          </p:nvPr>
        </p:nvSpPr>
        <p:spPr>
          <a:xfrm>
            <a:off x="4629150" y="1878806"/>
            <a:ext cx="3887400" cy="2763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6"/>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6"/>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7"/>
          <p:cNvSpPr txBox="1"/>
          <p:nvPr>
            <p:ph type="title"/>
          </p:nvPr>
        </p:nvSpPr>
        <p:spPr>
          <a:xfrm>
            <a:off x="628650" y="273845"/>
            <a:ext cx="7886700" cy="624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750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7"/>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7"/>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8"/>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8"/>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8"/>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7" name="Shape 47"/>
        <p:cNvGrpSpPr/>
        <p:nvPr/>
      </p:nvGrpSpPr>
      <p:grpSpPr>
        <a:xfrm>
          <a:off x="0" y="0"/>
          <a:ext cx="0" cy="0"/>
          <a:chOff x="0" y="0"/>
          <a:chExt cx="0" cy="0"/>
        </a:xfrm>
      </p:grpSpPr>
      <p:sp>
        <p:nvSpPr>
          <p:cNvPr id="48" name="Google Shape;48;p9"/>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750A3"/>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9"/>
          <p:cNvSpPr txBox="1"/>
          <p:nvPr>
            <p:ph idx="1" type="body"/>
          </p:nvPr>
        </p:nvSpPr>
        <p:spPr>
          <a:xfrm>
            <a:off x="3887391" y="740570"/>
            <a:ext cx="4629300" cy="36552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3F3F3F"/>
              </a:buClr>
              <a:buSzPts val="3200"/>
              <a:buChar char="•"/>
              <a:defRPr sz="3200"/>
            </a:lvl1pPr>
            <a:lvl2pPr indent="-406400" lvl="1" marL="914400" algn="l">
              <a:lnSpc>
                <a:spcPct val="90000"/>
              </a:lnSpc>
              <a:spcBef>
                <a:spcPts val="500"/>
              </a:spcBef>
              <a:spcAft>
                <a:spcPts val="0"/>
              </a:spcAft>
              <a:buClr>
                <a:srgbClr val="3F3F3F"/>
              </a:buClr>
              <a:buSzPts val="2800"/>
              <a:buChar char="•"/>
              <a:defRPr sz="2800"/>
            </a:lvl2pPr>
            <a:lvl3pPr indent="-381000" lvl="2" marL="1371600" algn="l">
              <a:lnSpc>
                <a:spcPct val="90000"/>
              </a:lnSpc>
              <a:spcBef>
                <a:spcPts val="500"/>
              </a:spcBef>
              <a:spcAft>
                <a:spcPts val="0"/>
              </a:spcAft>
              <a:buClr>
                <a:srgbClr val="3F3F3F"/>
              </a:buClr>
              <a:buSzPts val="2400"/>
              <a:buChar char="•"/>
              <a:defRPr sz="2400"/>
            </a:lvl3pPr>
            <a:lvl4pPr indent="-355600" lvl="3" marL="1828800" algn="l">
              <a:lnSpc>
                <a:spcPct val="90000"/>
              </a:lnSpc>
              <a:spcBef>
                <a:spcPts val="500"/>
              </a:spcBef>
              <a:spcAft>
                <a:spcPts val="0"/>
              </a:spcAft>
              <a:buClr>
                <a:srgbClr val="3F3F3F"/>
              </a:buClr>
              <a:buSzPts val="2000"/>
              <a:buChar char="•"/>
              <a:defRPr sz="2000"/>
            </a:lvl4pPr>
            <a:lvl5pPr indent="-355600" lvl="4" marL="2286000" algn="l">
              <a:lnSpc>
                <a:spcPct val="90000"/>
              </a:lnSpc>
              <a:spcBef>
                <a:spcPts val="500"/>
              </a:spcBef>
              <a:spcAft>
                <a:spcPts val="0"/>
              </a:spcAft>
              <a:buClr>
                <a:srgbClr val="3F3F3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 name="Google Shape;50;p9"/>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 name="Google Shape;51;p9"/>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9"/>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9"/>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750A3"/>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p:nvPr>
            <p:ph idx="2" type="pic"/>
          </p:nvPr>
        </p:nvSpPr>
        <p:spPr>
          <a:xfrm>
            <a:off x="3887391" y="740570"/>
            <a:ext cx="4629300" cy="3655200"/>
          </a:xfrm>
          <a:prstGeom prst="rect">
            <a:avLst/>
          </a:prstGeom>
          <a:noFill/>
          <a:ln>
            <a:noFill/>
          </a:ln>
        </p:spPr>
      </p:sp>
      <p:sp>
        <p:nvSpPr>
          <p:cNvPr id="57" name="Google Shape;57;p10"/>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0"/>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0"/>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0"/>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9144000" cy="897900"/>
          </a:xfrm>
          <a:prstGeom prst="rect">
            <a:avLst/>
          </a:prstGeom>
          <a:solidFill>
            <a:srgbClr val="FED2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txBox="1"/>
          <p:nvPr>
            <p:ph type="title"/>
          </p:nvPr>
        </p:nvSpPr>
        <p:spPr>
          <a:xfrm>
            <a:off x="628650" y="273845"/>
            <a:ext cx="7886700" cy="624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750A3"/>
              </a:buClr>
              <a:buSzPts val="3600"/>
              <a:buFont typeface="Arial"/>
              <a:buNone/>
              <a:defRPr b="1" i="0" sz="3600" u="none" cap="none" strike="noStrike">
                <a:solidFill>
                  <a:srgbClr val="2750A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628650" y="1321250"/>
            <a:ext cx="7886700" cy="33117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Arial"/>
                <a:ea typeface="Arial"/>
                <a:cs typeface="Arial"/>
                <a:sym typeface="Arial"/>
              </a:defRPr>
            </a:lvl1pPr>
            <a:lvl2pPr indent="-381000" lvl="1" marL="914400" marR="0" rtl="0" algn="l">
              <a:lnSpc>
                <a:spcPct val="90000"/>
              </a:lnSpc>
              <a:spcBef>
                <a:spcPts val="500"/>
              </a:spcBef>
              <a:spcAft>
                <a:spcPts val="0"/>
              </a:spcAft>
              <a:buClr>
                <a:srgbClr val="3F3F3F"/>
              </a:buClr>
              <a:buSzPts val="2400"/>
              <a:buFont typeface="Arial"/>
              <a:buChar char="•"/>
              <a:defRPr b="0" i="0" sz="24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nvSpPr>
        <p:spPr>
          <a:xfrm>
            <a:off x="685775" y="1369747"/>
            <a:ext cx="7772400" cy="1790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None/>
            </a:pPr>
            <a:r>
              <a:rPr b="1" lang="fr-CA" sz="3600">
                <a:solidFill>
                  <a:srgbClr val="2750A3"/>
                </a:solidFill>
              </a:rPr>
              <a:t>DIAPORAMA 4 : </a:t>
            </a:r>
            <a:endParaRPr b="1" sz="3600">
              <a:solidFill>
                <a:srgbClr val="2750A3"/>
              </a:solidFill>
            </a:endParaRPr>
          </a:p>
          <a:p>
            <a:pPr indent="0" lvl="0" marL="0" rtl="0" algn="ctr">
              <a:lnSpc>
                <a:spcPct val="90000"/>
              </a:lnSpc>
              <a:spcBef>
                <a:spcPts val="0"/>
              </a:spcBef>
              <a:spcAft>
                <a:spcPts val="0"/>
              </a:spcAft>
              <a:buNone/>
            </a:pPr>
            <a:r>
              <a:rPr b="1" lang="fr-CA" sz="3600">
                <a:solidFill>
                  <a:srgbClr val="2750A3"/>
                </a:solidFill>
              </a:rPr>
              <a:t>Les ordres de gouvernement </a:t>
            </a:r>
            <a:endParaRPr b="1" sz="3600">
              <a:solidFill>
                <a:srgbClr val="2750A3"/>
              </a:solidFill>
              <a:latin typeface="DM Sans"/>
              <a:ea typeface="DM Sans"/>
              <a:cs typeface="DM Sans"/>
              <a:sym typeface="DM Sans"/>
            </a:endParaRPr>
          </a:p>
        </p:txBody>
      </p:sp>
      <p:sp>
        <p:nvSpPr>
          <p:cNvPr id="87" name="Google Shape;87;p15"/>
          <p:cNvSpPr/>
          <p:nvPr/>
        </p:nvSpPr>
        <p:spPr>
          <a:xfrm>
            <a:off x="299250" y="134800"/>
            <a:ext cx="2049900" cy="1131600"/>
          </a:xfrm>
          <a:prstGeom prst="rect">
            <a:avLst/>
          </a:prstGeom>
          <a:solidFill>
            <a:srgbClr val="FED2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 name="Google Shape;88;p15"/>
          <p:cNvSpPr/>
          <p:nvPr/>
        </p:nvSpPr>
        <p:spPr>
          <a:xfrm>
            <a:off x="1597225" y="3946550"/>
            <a:ext cx="4782300" cy="1131600"/>
          </a:xfrm>
          <a:prstGeom prst="rect">
            <a:avLst/>
          </a:prstGeom>
          <a:solidFill>
            <a:srgbClr val="FED2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9" name="Google Shape;89;p15"/>
          <p:cNvPicPr preferRelativeResize="0"/>
          <p:nvPr/>
        </p:nvPicPr>
        <p:blipFill>
          <a:blip r:embed="rId3">
            <a:alphaModFix/>
          </a:blip>
          <a:stretch>
            <a:fillRect/>
          </a:stretch>
        </p:blipFill>
        <p:spPr>
          <a:xfrm>
            <a:off x="2881300" y="4108575"/>
            <a:ext cx="3381375" cy="466725"/>
          </a:xfrm>
          <a:prstGeom prst="rect">
            <a:avLst/>
          </a:prstGeom>
          <a:noFill/>
          <a:ln>
            <a:noFill/>
          </a:ln>
        </p:spPr>
      </p:pic>
      <p:pic>
        <p:nvPicPr>
          <p:cNvPr id="90" name="Google Shape;90;p15"/>
          <p:cNvPicPr preferRelativeResize="0"/>
          <p:nvPr/>
        </p:nvPicPr>
        <p:blipFill rotWithShape="1">
          <a:blip r:embed="rId4">
            <a:alphaModFix/>
          </a:blip>
          <a:srcRect b="42528" l="0" r="10289" t="0"/>
          <a:stretch/>
        </p:blipFill>
        <p:spPr>
          <a:xfrm>
            <a:off x="246250" y="258025"/>
            <a:ext cx="1639200" cy="1050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4"/>
          <p:cNvSpPr txBox="1"/>
          <p:nvPr/>
        </p:nvSpPr>
        <p:spPr>
          <a:xfrm>
            <a:off x="349825" y="1148438"/>
            <a:ext cx="8686200" cy="802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CA" sz="2000">
                <a:latin typeface="DM Sans"/>
                <a:ea typeface="DM Sans"/>
                <a:cs typeface="DM Sans"/>
                <a:sym typeface="DM Sans"/>
              </a:rPr>
              <a:t>Quel est le titre du.de la chef.fe du gouvernement provincial?</a:t>
            </a:r>
            <a:endParaRPr b="1" sz="2000">
              <a:solidFill>
                <a:srgbClr val="000000"/>
              </a:solidFill>
              <a:latin typeface="DM Sans"/>
              <a:ea typeface="DM Sans"/>
              <a:cs typeface="DM Sans"/>
              <a:sym typeface="DM Sans"/>
            </a:endParaRPr>
          </a:p>
          <a:p>
            <a:pPr indent="0" lvl="0" marL="0" rtl="0" algn="l">
              <a:spcBef>
                <a:spcPts val="0"/>
              </a:spcBef>
              <a:spcAft>
                <a:spcPts val="0"/>
              </a:spcAft>
              <a:buNone/>
            </a:pPr>
            <a:r>
              <a:t/>
            </a:r>
            <a:endParaRPr b="1" sz="2000">
              <a:solidFill>
                <a:srgbClr val="FFFFFF"/>
              </a:solidFill>
              <a:highlight>
                <a:srgbClr val="1C4587"/>
              </a:highlight>
              <a:latin typeface="Oswald"/>
              <a:ea typeface="Oswald"/>
              <a:cs typeface="Oswald"/>
              <a:sym typeface="Oswald"/>
            </a:endParaRPr>
          </a:p>
          <a:p>
            <a:pPr indent="0" lvl="0" marL="0" rtl="0" algn="l">
              <a:spcBef>
                <a:spcPts val="0"/>
              </a:spcBef>
              <a:spcAft>
                <a:spcPts val="0"/>
              </a:spcAft>
              <a:buNone/>
            </a:pPr>
            <a:r>
              <a:rPr lang="fr-CA" sz="2000">
                <a:solidFill>
                  <a:srgbClr val="FFFFFF"/>
                </a:solidFill>
                <a:latin typeface="Oswald"/>
                <a:ea typeface="Oswald"/>
                <a:cs typeface="Oswald"/>
                <a:sym typeface="Oswald"/>
              </a:rPr>
              <a:t>AA</a:t>
            </a:r>
            <a:endParaRPr sz="2000">
              <a:latin typeface="Calibri"/>
              <a:ea typeface="Calibri"/>
              <a:cs typeface="Calibri"/>
              <a:sym typeface="Calibri"/>
            </a:endParaRPr>
          </a:p>
        </p:txBody>
      </p:sp>
      <p:sp>
        <p:nvSpPr>
          <p:cNvPr id="194" name="Google Shape;194;p24"/>
          <p:cNvSpPr/>
          <p:nvPr/>
        </p:nvSpPr>
        <p:spPr>
          <a:xfrm>
            <a:off x="1311350" y="1758984"/>
            <a:ext cx="709500" cy="4641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rgbClr val="FFFFFF"/>
                </a:solidFill>
                <a:latin typeface="Oswald"/>
                <a:ea typeface="Oswald"/>
                <a:cs typeface="Oswald"/>
                <a:sym typeface="Oswald"/>
              </a:rPr>
              <a:t>A</a:t>
            </a:r>
            <a:endParaRPr sz="2200">
              <a:solidFill>
                <a:srgbClr val="FFFFFF"/>
              </a:solidFill>
              <a:highlight>
                <a:srgbClr val="1C4587"/>
              </a:highlight>
              <a:latin typeface="Oswald"/>
              <a:ea typeface="Oswald"/>
              <a:cs typeface="Oswald"/>
              <a:sym typeface="Oswald"/>
            </a:endParaRPr>
          </a:p>
        </p:txBody>
      </p:sp>
      <p:sp>
        <p:nvSpPr>
          <p:cNvPr id="195" name="Google Shape;195;p24"/>
          <p:cNvSpPr/>
          <p:nvPr/>
        </p:nvSpPr>
        <p:spPr>
          <a:xfrm>
            <a:off x="1311350" y="2370984"/>
            <a:ext cx="709500" cy="4641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rgbClr val="FFFFFF"/>
                </a:solidFill>
                <a:latin typeface="Oswald"/>
                <a:ea typeface="Oswald"/>
                <a:cs typeface="Oswald"/>
                <a:sym typeface="Oswald"/>
              </a:rPr>
              <a:t>B</a:t>
            </a:r>
            <a:endParaRPr sz="2200">
              <a:solidFill>
                <a:srgbClr val="FFFFFF"/>
              </a:solidFill>
              <a:highlight>
                <a:srgbClr val="1C4587"/>
              </a:highlight>
              <a:latin typeface="Oswald"/>
              <a:ea typeface="Oswald"/>
              <a:cs typeface="Oswald"/>
              <a:sym typeface="Oswald"/>
            </a:endParaRPr>
          </a:p>
        </p:txBody>
      </p:sp>
      <p:sp>
        <p:nvSpPr>
          <p:cNvPr id="196" name="Google Shape;196;p24"/>
          <p:cNvSpPr/>
          <p:nvPr/>
        </p:nvSpPr>
        <p:spPr>
          <a:xfrm>
            <a:off x="1311350" y="3020006"/>
            <a:ext cx="709500" cy="5028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rgbClr val="FFFFFF"/>
                </a:solidFill>
                <a:latin typeface="Oswald"/>
                <a:ea typeface="Oswald"/>
                <a:cs typeface="Oswald"/>
                <a:sym typeface="Oswald"/>
              </a:rPr>
              <a:t>C</a:t>
            </a:r>
            <a:endParaRPr sz="2200">
              <a:solidFill>
                <a:srgbClr val="FFFFFF"/>
              </a:solidFill>
              <a:latin typeface="Oswald"/>
              <a:ea typeface="Oswald"/>
              <a:cs typeface="Oswald"/>
              <a:sym typeface="Oswald"/>
            </a:endParaRPr>
          </a:p>
        </p:txBody>
      </p:sp>
      <p:sp>
        <p:nvSpPr>
          <p:cNvPr id="197" name="Google Shape;197;p24"/>
          <p:cNvSpPr txBox="1"/>
          <p:nvPr/>
        </p:nvSpPr>
        <p:spPr>
          <a:xfrm>
            <a:off x="2171225" y="1768481"/>
            <a:ext cx="321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Président.e</a:t>
            </a:r>
            <a:endParaRPr sz="2000">
              <a:latin typeface="DM Sans"/>
              <a:ea typeface="DM Sans"/>
              <a:cs typeface="DM Sans"/>
              <a:sym typeface="DM Sans"/>
            </a:endParaRPr>
          </a:p>
        </p:txBody>
      </p:sp>
      <p:sp>
        <p:nvSpPr>
          <p:cNvPr id="198" name="Google Shape;198;p24"/>
          <p:cNvSpPr txBox="1"/>
          <p:nvPr/>
        </p:nvSpPr>
        <p:spPr>
          <a:xfrm>
            <a:off x="2171225" y="2421853"/>
            <a:ext cx="5062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Gouverneur.e général.e</a:t>
            </a:r>
            <a:endParaRPr sz="2000">
              <a:latin typeface="DM Sans"/>
              <a:ea typeface="DM Sans"/>
              <a:cs typeface="DM Sans"/>
              <a:sym typeface="DM Sans"/>
            </a:endParaRPr>
          </a:p>
        </p:txBody>
      </p:sp>
      <p:sp>
        <p:nvSpPr>
          <p:cNvPr id="199" name="Google Shape;199;p24"/>
          <p:cNvSpPr txBox="1"/>
          <p:nvPr/>
        </p:nvSpPr>
        <p:spPr>
          <a:xfrm>
            <a:off x="2171225" y="3075244"/>
            <a:ext cx="3407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200"/>
              <a:buFont typeface="Arial"/>
              <a:buNone/>
            </a:pPr>
            <a:r>
              <a:rPr lang="fr-CA" sz="2000">
                <a:solidFill>
                  <a:schemeClr val="dk1"/>
                </a:solidFill>
                <a:latin typeface="DM Sans"/>
                <a:ea typeface="DM Sans"/>
                <a:cs typeface="DM Sans"/>
                <a:sym typeface="DM Sans"/>
              </a:rPr>
              <a:t>Maire.sse</a:t>
            </a:r>
            <a:endParaRPr sz="2000">
              <a:latin typeface="DM Sans"/>
              <a:ea typeface="DM Sans"/>
              <a:cs typeface="DM Sans"/>
              <a:sym typeface="DM Sans"/>
            </a:endParaRPr>
          </a:p>
        </p:txBody>
      </p:sp>
      <p:sp>
        <p:nvSpPr>
          <p:cNvPr id="200" name="Google Shape;200;p24"/>
          <p:cNvSpPr txBox="1"/>
          <p:nvPr/>
        </p:nvSpPr>
        <p:spPr>
          <a:xfrm>
            <a:off x="2171225" y="3728625"/>
            <a:ext cx="351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200"/>
              <a:buFont typeface="Arial"/>
              <a:buNone/>
            </a:pPr>
            <a:r>
              <a:rPr lang="fr-CA" sz="2000">
                <a:solidFill>
                  <a:schemeClr val="dk1"/>
                </a:solidFill>
                <a:latin typeface="DM Sans"/>
                <a:ea typeface="DM Sans"/>
                <a:cs typeface="DM Sans"/>
                <a:sym typeface="DM Sans"/>
              </a:rPr>
              <a:t>Premier.ère ministre</a:t>
            </a:r>
            <a:endParaRPr sz="2000">
              <a:latin typeface="DM Sans"/>
              <a:ea typeface="DM Sans"/>
              <a:cs typeface="DM Sans"/>
              <a:sym typeface="DM Sans"/>
            </a:endParaRPr>
          </a:p>
        </p:txBody>
      </p:sp>
      <p:sp>
        <p:nvSpPr>
          <p:cNvPr id="201" name="Google Shape;201;p24"/>
          <p:cNvSpPr/>
          <p:nvPr/>
        </p:nvSpPr>
        <p:spPr>
          <a:xfrm>
            <a:off x="1311350" y="3673388"/>
            <a:ext cx="709500" cy="5028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rgbClr val="FFFFFF"/>
                </a:solidFill>
                <a:latin typeface="Oswald"/>
                <a:ea typeface="Oswald"/>
                <a:cs typeface="Oswald"/>
                <a:sym typeface="Oswald"/>
              </a:rPr>
              <a:t>D</a:t>
            </a:r>
            <a:endParaRPr sz="2200">
              <a:solidFill>
                <a:srgbClr val="FFFFFF"/>
              </a:solidFill>
              <a:latin typeface="Oswald"/>
              <a:ea typeface="Oswald"/>
              <a:cs typeface="Oswald"/>
              <a:sym typeface="Oswald"/>
            </a:endParaRPr>
          </a:p>
        </p:txBody>
      </p:sp>
      <p:pic>
        <p:nvPicPr>
          <p:cNvPr id="202" name="Google Shape;202;p24"/>
          <p:cNvPicPr preferRelativeResize="0"/>
          <p:nvPr/>
        </p:nvPicPr>
        <p:blipFill>
          <a:blip r:embed="rId3">
            <a:alphaModFix/>
          </a:blip>
          <a:stretch>
            <a:fillRect/>
          </a:stretch>
        </p:blipFill>
        <p:spPr>
          <a:xfrm>
            <a:off x="6278525" y="1768469"/>
            <a:ext cx="2312383" cy="2312383"/>
          </a:xfrm>
          <a:prstGeom prst="rect">
            <a:avLst/>
          </a:prstGeom>
          <a:noFill/>
          <a:ln>
            <a:noFill/>
          </a:ln>
        </p:spPr>
      </p:pic>
      <p:sp>
        <p:nvSpPr>
          <p:cNvPr id="203" name="Google Shape;203;p24"/>
          <p:cNvSpPr/>
          <p:nvPr/>
        </p:nvSpPr>
        <p:spPr>
          <a:xfrm>
            <a:off x="272641" y="199821"/>
            <a:ext cx="5570100" cy="46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800"/>
              <a:buFont typeface="Arial"/>
              <a:buNone/>
            </a:pPr>
            <a:r>
              <a:rPr b="1" lang="fr-CA" sz="3400">
                <a:solidFill>
                  <a:srgbClr val="2750A3"/>
                </a:solidFill>
                <a:latin typeface="DM Sans"/>
                <a:ea typeface="DM Sans"/>
                <a:cs typeface="DM Sans"/>
                <a:sym typeface="DM Sans"/>
              </a:rPr>
              <a:t>Question</a:t>
            </a:r>
            <a:endParaRPr i="0" sz="3400" u="none" cap="none" strike="noStrike">
              <a:solidFill>
                <a:srgbClr val="2750A3"/>
              </a:solidFill>
              <a:latin typeface="DM Sans"/>
              <a:ea typeface="DM Sans"/>
              <a:cs typeface="DM Sans"/>
              <a:sym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5"/>
          <p:cNvSpPr txBox="1"/>
          <p:nvPr>
            <p:ph idx="1" type="body"/>
          </p:nvPr>
        </p:nvSpPr>
        <p:spPr>
          <a:xfrm>
            <a:off x="439200" y="2725588"/>
            <a:ext cx="8265600" cy="1712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fr-CA" sz="1400">
                <a:solidFill>
                  <a:schemeClr val="dk1"/>
                </a:solidFill>
                <a:highlight>
                  <a:schemeClr val="lt1"/>
                </a:highlight>
                <a:latin typeface="DM Sans"/>
                <a:ea typeface="DM Sans"/>
                <a:cs typeface="DM Sans"/>
                <a:sym typeface="DM Sans"/>
              </a:rPr>
              <a:t>Aux niveaux fédéral et provincial, la.le chef.fe du gouvernement est appelé.e </a:t>
            </a:r>
            <a:r>
              <a:rPr b="1" lang="fr-CA" sz="1400">
                <a:solidFill>
                  <a:schemeClr val="dk1"/>
                </a:solidFill>
                <a:highlight>
                  <a:schemeClr val="lt1"/>
                </a:highlight>
                <a:latin typeface="DM Sans"/>
                <a:ea typeface="DM Sans"/>
                <a:cs typeface="DM Sans"/>
                <a:sym typeface="DM Sans"/>
              </a:rPr>
              <a:t>premier.ère ministre</a:t>
            </a:r>
            <a:r>
              <a:rPr lang="fr-CA" sz="1400">
                <a:solidFill>
                  <a:schemeClr val="dk1"/>
                </a:solidFill>
                <a:highlight>
                  <a:schemeClr val="lt1"/>
                </a:highlight>
                <a:latin typeface="DM Sans"/>
                <a:ea typeface="DM Sans"/>
                <a:cs typeface="DM Sans"/>
                <a:sym typeface="DM Sans"/>
              </a:rPr>
              <a:t>.</a:t>
            </a:r>
            <a:endParaRPr sz="1400">
              <a:solidFill>
                <a:schemeClr val="dk1"/>
              </a:solidFill>
              <a:highlight>
                <a:schemeClr val="lt1"/>
              </a:highlight>
              <a:latin typeface="DM Sans"/>
              <a:ea typeface="DM Sans"/>
              <a:cs typeface="DM Sans"/>
              <a:sym typeface="DM Sans"/>
            </a:endParaRPr>
          </a:p>
          <a:p>
            <a:pPr indent="0" lvl="0" marL="0" rtl="0" algn="l">
              <a:lnSpc>
                <a:spcPct val="100000"/>
              </a:lnSpc>
              <a:spcBef>
                <a:spcPts val="1000"/>
              </a:spcBef>
              <a:spcAft>
                <a:spcPts val="1000"/>
              </a:spcAft>
              <a:buClr>
                <a:schemeClr val="dk1"/>
              </a:buClr>
              <a:buSzPts val="1100"/>
              <a:buFont typeface="Arial"/>
              <a:buNone/>
            </a:pPr>
            <a:r>
              <a:rPr lang="fr-CA" sz="1400">
                <a:solidFill>
                  <a:schemeClr val="dk1"/>
                </a:solidFill>
                <a:highlight>
                  <a:schemeClr val="lt1"/>
                </a:highlight>
                <a:latin typeface="DM Sans"/>
                <a:ea typeface="DM Sans"/>
                <a:cs typeface="DM Sans"/>
                <a:sym typeface="DM Sans"/>
              </a:rPr>
              <a:t>Au niveau municipal, la.le chef.fe de l’administration est généralement appelé.e </a:t>
            </a:r>
            <a:r>
              <a:rPr b="1" lang="fr-CA" sz="1400">
                <a:solidFill>
                  <a:schemeClr val="dk1"/>
                </a:solidFill>
                <a:highlight>
                  <a:schemeClr val="lt1"/>
                </a:highlight>
                <a:latin typeface="DM Sans"/>
                <a:ea typeface="DM Sans"/>
                <a:cs typeface="DM Sans"/>
                <a:sym typeface="DM Sans"/>
              </a:rPr>
              <a:t>maire.sse ou préfet.ète</a:t>
            </a:r>
            <a:r>
              <a:rPr lang="fr-CA" sz="1400">
                <a:solidFill>
                  <a:schemeClr val="dk1"/>
                </a:solidFill>
                <a:highlight>
                  <a:schemeClr val="lt1"/>
                </a:highlight>
                <a:latin typeface="DM Sans"/>
                <a:ea typeface="DM Sans"/>
                <a:cs typeface="DM Sans"/>
                <a:sym typeface="DM Sans"/>
              </a:rPr>
              <a:t>. Les maire.sse.s sont élu.e.s directement par la population, alors que les premier.ère.s ministres ne le sont pas.</a:t>
            </a:r>
            <a:endParaRPr sz="1400">
              <a:solidFill>
                <a:schemeClr val="dk1"/>
              </a:solidFill>
              <a:highlight>
                <a:schemeClr val="lt1"/>
              </a:highlight>
              <a:latin typeface="DM Sans"/>
              <a:ea typeface="DM Sans"/>
              <a:cs typeface="DM Sans"/>
              <a:sym typeface="DM Sans"/>
            </a:endParaRPr>
          </a:p>
        </p:txBody>
      </p:sp>
      <p:sp>
        <p:nvSpPr>
          <p:cNvPr id="209" name="Google Shape;209;p25"/>
          <p:cNvSpPr txBox="1"/>
          <p:nvPr/>
        </p:nvSpPr>
        <p:spPr>
          <a:xfrm>
            <a:off x="413700" y="1075781"/>
            <a:ext cx="8566800" cy="502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fr-CA" sz="2000">
                <a:solidFill>
                  <a:schemeClr val="dk1"/>
                </a:solidFill>
                <a:latin typeface="DM Sans"/>
                <a:ea typeface="DM Sans"/>
                <a:cs typeface="DM Sans"/>
                <a:sym typeface="DM Sans"/>
              </a:rPr>
              <a:t>Quel est le titre du.de la chef.fe du gouvernement provincial?</a:t>
            </a:r>
            <a:endParaRPr b="1" sz="2000">
              <a:solidFill>
                <a:srgbClr val="000000"/>
              </a:solidFill>
              <a:highlight>
                <a:srgbClr val="FFFFFF"/>
              </a:highlight>
              <a:latin typeface="DM Sans"/>
              <a:ea typeface="DM Sans"/>
              <a:cs typeface="DM Sans"/>
              <a:sym typeface="DM Sans"/>
            </a:endParaRPr>
          </a:p>
          <a:p>
            <a:pPr indent="-50800" lvl="0" marL="228600" rtl="0" algn="l">
              <a:lnSpc>
                <a:spcPct val="107142"/>
              </a:lnSpc>
              <a:spcBef>
                <a:spcPts val="1800"/>
              </a:spcBef>
              <a:spcAft>
                <a:spcPts val="0"/>
              </a:spcAft>
              <a:buNone/>
            </a:pPr>
            <a:r>
              <a:t/>
            </a:r>
            <a:endParaRPr sz="2000">
              <a:latin typeface="Calibri"/>
              <a:ea typeface="Calibri"/>
              <a:cs typeface="Calibri"/>
              <a:sym typeface="Calibri"/>
            </a:endParaRPr>
          </a:p>
          <a:p>
            <a:pPr indent="-50800" lvl="0" marL="228600" rtl="0" algn="l">
              <a:lnSpc>
                <a:spcPct val="107142"/>
              </a:lnSpc>
              <a:spcBef>
                <a:spcPts val="1800"/>
              </a:spcBef>
              <a:spcAft>
                <a:spcPts val="0"/>
              </a:spcAft>
              <a:buNone/>
            </a:pPr>
            <a:r>
              <a:t/>
            </a:r>
            <a:endParaRPr sz="2000">
              <a:latin typeface="Calibri"/>
              <a:ea typeface="Calibri"/>
              <a:cs typeface="Calibri"/>
              <a:sym typeface="Calibri"/>
            </a:endParaRPr>
          </a:p>
        </p:txBody>
      </p:sp>
      <p:sp>
        <p:nvSpPr>
          <p:cNvPr id="210" name="Google Shape;210;p25"/>
          <p:cNvSpPr txBox="1"/>
          <p:nvPr/>
        </p:nvSpPr>
        <p:spPr>
          <a:xfrm>
            <a:off x="2225075" y="1803356"/>
            <a:ext cx="351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000">
                <a:latin typeface="DM Sans"/>
                <a:ea typeface="DM Sans"/>
                <a:cs typeface="DM Sans"/>
                <a:sym typeface="DM Sans"/>
              </a:rPr>
              <a:t>Premier.ère ministre</a:t>
            </a:r>
            <a:endParaRPr b="1" sz="2000">
              <a:latin typeface="DM Sans"/>
              <a:ea typeface="DM Sans"/>
              <a:cs typeface="DM Sans"/>
              <a:sym typeface="DM Sans"/>
            </a:endParaRPr>
          </a:p>
        </p:txBody>
      </p:sp>
      <p:sp>
        <p:nvSpPr>
          <p:cNvPr id="211" name="Google Shape;211;p25"/>
          <p:cNvSpPr/>
          <p:nvPr/>
        </p:nvSpPr>
        <p:spPr>
          <a:xfrm>
            <a:off x="1279900" y="1748119"/>
            <a:ext cx="709500" cy="5028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000">
                <a:solidFill>
                  <a:srgbClr val="FFFFFF"/>
                </a:solidFill>
                <a:latin typeface="Oswald"/>
                <a:ea typeface="Oswald"/>
                <a:cs typeface="Oswald"/>
                <a:sym typeface="Oswald"/>
              </a:rPr>
              <a:t>D</a:t>
            </a:r>
            <a:endParaRPr sz="2000">
              <a:solidFill>
                <a:srgbClr val="FFFFFF"/>
              </a:solidFill>
              <a:latin typeface="Oswald"/>
              <a:ea typeface="Oswald"/>
              <a:cs typeface="Oswald"/>
              <a:sym typeface="Oswald"/>
            </a:endParaRPr>
          </a:p>
        </p:txBody>
      </p:sp>
      <p:sp>
        <p:nvSpPr>
          <p:cNvPr id="212" name="Google Shape;212;p25"/>
          <p:cNvSpPr/>
          <p:nvPr/>
        </p:nvSpPr>
        <p:spPr>
          <a:xfrm>
            <a:off x="260991" y="228971"/>
            <a:ext cx="5570100" cy="46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800"/>
              <a:buFont typeface="Arial"/>
              <a:buNone/>
            </a:pPr>
            <a:r>
              <a:rPr b="1" lang="fr-CA" sz="3400">
                <a:solidFill>
                  <a:srgbClr val="2750A3"/>
                </a:solidFill>
                <a:latin typeface="DM Sans"/>
                <a:ea typeface="DM Sans"/>
                <a:cs typeface="DM Sans"/>
                <a:sym typeface="DM Sans"/>
              </a:rPr>
              <a:t>Réponse</a:t>
            </a:r>
            <a:endParaRPr i="0" sz="3400" u="none" cap="none" strike="noStrike">
              <a:solidFill>
                <a:srgbClr val="2750A3"/>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6"/>
          <p:cNvSpPr txBox="1"/>
          <p:nvPr>
            <p:ph idx="1" type="body"/>
          </p:nvPr>
        </p:nvSpPr>
        <p:spPr>
          <a:xfrm>
            <a:off x="428075" y="1064401"/>
            <a:ext cx="7886700" cy="802200"/>
          </a:xfrm>
          <a:prstGeom prst="rect">
            <a:avLst/>
          </a:prstGeom>
          <a:noFill/>
          <a:ln>
            <a:noFill/>
          </a:ln>
        </p:spPr>
        <p:txBody>
          <a:bodyPr anchorCtr="0" anchor="t" bIns="45700" lIns="91425" spcFirstLastPara="1" rIns="91425" wrap="square" tIns="45700">
            <a:noAutofit/>
          </a:bodyPr>
          <a:lstStyle/>
          <a:p>
            <a:pPr indent="0" lvl="0" marL="228600" rtl="0" algn="l">
              <a:lnSpc>
                <a:spcPct val="115000"/>
              </a:lnSpc>
              <a:spcBef>
                <a:spcPts val="0"/>
              </a:spcBef>
              <a:spcAft>
                <a:spcPts val="0"/>
              </a:spcAft>
              <a:buNone/>
            </a:pPr>
            <a:r>
              <a:rPr b="1" lang="fr-CA" sz="2000">
                <a:solidFill>
                  <a:schemeClr val="dk1"/>
                </a:solidFill>
                <a:latin typeface="DM Sans"/>
                <a:ea typeface="DM Sans"/>
                <a:cs typeface="DM Sans"/>
                <a:sym typeface="DM Sans"/>
              </a:rPr>
              <a:t>Quel est le titre du.de la représentant.e du.de la souverain.e au niveau provincial?</a:t>
            </a:r>
            <a:endParaRPr b="1" sz="2000">
              <a:solidFill>
                <a:srgbClr val="000000"/>
              </a:solidFill>
              <a:latin typeface="Calibri"/>
              <a:ea typeface="Calibri"/>
              <a:cs typeface="Calibri"/>
              <a:sym typeface="Calibri"/>
            </a:endParaRPr>
          </a:p>
        </p:txBody>
      </p:sp>
      <p:sp>
        <p:nvSpPr>
          <p:cNvPr id="218" name="Google Shape;218;p26"/>
          <p:cNvSpPr/>
          <p:nvPr/>
        </p:nvSpPr>
        <p:spPr>
          <a:xfrm>
            <a:off x="1234675" y="2027731"/>
            <a:ext cx="709500" cy="4641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chemeClr val="lt1"/>
                </a:solidFill>
                <a:latin typeface="Oswald"/>
                <a:ea typeface="Oswald"/>
                <a:cs typeface="Oswald"/>
                <a:sym typeface="Oswald"/>
              </a:rPr>
              <a:t>A</a:t>
            </a:r>
            <a:endParaRPr sz="2200">
              <a:solidFill>
                <a:schemeClr val="lt1"/>
              </a:solidFill>
              <a:highlight>
                <a:srgbClr val="1C4587"/>
              </a:highlight>
              <a:latin typeface="Oswald"/>
              <a:ea typeface="Oswald"/>
              <a:cs typeface="Oswald"/>
              <a:sym typeface="Oswald"/>
            </a:endParaRPr>
          </a:p>
        </p:txBody>
      </p:sp>
      <p:sp>
        <p:nvSpPr>
          <p:cNvPr id="219" name="Google Shape;219;p26"/>
          <p:cNvSpPr/>
          <p:nvPr/>
        </p:nvSpPr>
        <p:spPr>
          <a:xfrm>
            <a:off x="1234675" y="2734794"/>
            <a:ext cx="709500" cy="4641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chemeClr val="lt1"/>
                </a:solidFill>
                <a:latin typeface="Oswald"/>
                <a:ea typeface="Oswald"/>
                <a:cs typeface="Oswald"/>
                <a:sym typeface="Oswald"/>
              </a:rPr>
              <a:t>B</a:t>
            </a:r>
            <a:endParaRPr sz="2200">
              <a:solidFill>
                <a:schemeClr val="lt1"/>
              </a:solidFill>
              <a:highlight>
                <a:srgbClr val="1C4587"/>
              </a:highlight>
              <a:latin typeface="Oswald"/>
              <a:ea typeface="Oswald"/>
              <a:cs typeface="Oswald"/>
              <a:sym typeface="Oswald"/>
            </a:endParaRPr>
          </a:p>
        </p:txBody>
      </p:sp>
      <p:sp>
        <p:nvSpPr>
          <p:cNvPr id="220" name="Google Shape;220;p26"/>
          <p:cNvSpPr/>
          <p:nvPr/>
        </p:nvSpPr>
        <p:spPr>
          <a:xfrm>
            <a:off x="1223625" y="3442259"/>
            <a:ext cx="709500" cy="5028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chemeClr val="lt1"/>
                </a:solidFill>
                <a:latin typeface="Oswald"/>
                <a:ea typeface="Oswald"/>
                <a:cs typeface="Oswald"/>
                <a:sym typeface="Oswald"/>
              </a:rPr>
              <a:t>C</a:t>
            </a:r>
            <a:endParaRPr sz="2200">
              <a:solidFill>
                <a:schemeClr val="lt1"/>
              </a:solidFill>
              <a:latin typeface="Oswald"/>
              <a:ea typeface="Oswald"/>
              <a:cs typeface="Oswald"/>
              <a:sym typeface="Oswald"/>
            </a:endParaRPr>
          </a:p>
        </p:txBody>
      </p:sp>
      <p:sp>
        <p:nvSpPr>
          <p:cNvPr id="221" name="Google Shape;221;p26"/>
          <p:cNvSpPr txBox="1"/>
          <p:nvPr/>
        </p:nvSpPr>
        <p:spPr>
          <a:xfrm>
            <a:off x="2245375" y="2075131"/>
            <a:ext cx="321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Directeur.rice général.e</a:t>
            </a:r>
            <a:endParaRPr sz="2000">
              <a:latin typeface="DM Sans"/>
              <a:ea typeface="DM Sans"/>
              <a:cs typeface="DM Sans"/>
              <a:sym typeface="DM Sans"/>
            </a:endParaRPr>
          </a:p>
        </p:txBody>
      </p:sp>
      <p:sp>
        <p:nvSpPr>
          <p:cNvPr id="222" name="Google Shape;222;p26"/>
          <p:cNvSpPr txBox="1"/>
          <p:nvPr/>
        </p:nvSpPr>
        <p:spPr>
          <a:xfrm>
            <a:off x="2245375" y="2786103"/>
            <a:ext cx="5062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200"/>
              <a:buFont typeface="Arial"/>
              <a:buNone/>
            </a:pPr>
            <a:r>
              <a:rPr lang="fr-CA" sz="2000">
                <a:solidFill>
                  <a:schemeClr val="dk1"/>
                </a:solidFill>
                <a:latin typeface="DM Sans"/>
                <a:ea typeface="DM Sans"/>
                <a:cs typeface="DM Sans"/>
                <a:sym typeface="DM Sans"/>
              </a:rPr>
              <a:t>Gouverneur.e général.e</a:t>
            </a:r>
            <a:endParaRPr sz="2000">
              <a:latin typeface="DM Sans"/>
              <a:ea typeface="DM Sans"/>
              <a:cs typeface="DM Sans"/>
              <a:sym typeface="DM Sans"/>
            </a:endParaRPr>
          </a:p>
        </p:txBody>
      </p:sp>
      <p:sp>
        <p:nvSpPr>
          <p:cNvPr id="223" name="Google Shape;223;p26"/>
          <p:cNvSpPr txBox="1"/>
          <p:nvPr/>
        </p:nvSpPr>
        <p:spPr>
          <a:xfrm>
            <a:off x="2245375" y="3506338"/>
            <a:ext cx="3694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200"/>
              <a:buFont typeface="Arial"/>
              <a:buNone/>
            </a:pPr>
            <a:r>
              <a:rPr lang="fr-CA" sz="2000">
                <a:solidFill>
                  <a:schemeClr val="dk1"/>
                </a:solidFill>
                <a:latin typeface="DM Sans"/>
                <a:ea typeface="DM Sans"/>
                <a:cs typeface="DM Sans"/>
                <a:sym typeface="DM Sans"/>
              </a:rPr>
              <a:t>Lieutenant.e-gouverneur.e</a:t>
            </a:r>
            <a:endParaRPr sz="2000">
              <a:latin typeface="DM Sans"/>
              <a:ea typeface="DM Sans"/>
              <a:cs typeface="DM Sans"/>
              <a:sym typeface="DM Sans"/>
            </a:endParaRPr>
          </a:p>
        </p:txBody>
      </p:sp>
      <p:sp>
        <p:nvSpPr>
          <p:cNvPr id="224" name="Google Shape;224;p26"/>
          <p:cNvSpPr txBox="1"/>
          <p:nvPr/>
        </p:nvSpPr>
        <p:spPr>
          <a:xfrm>
            <a:off x="2245375" y="4226563"/>
            <a:ext cx="351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2200"/>
              <a:buFont typeface="Arial"/>
              <a:buNone/>
            </a:pPr>
            <a:r>
              <a:rPr lang="fr-CA" sz="2000">
                <a:solidFill>
                  <a:schemeClr val="dk1"/>
                </a:solidFill>
                <a:latin typeface="DM Sans"/>
                <a:ea typeface="DM Sans"/>
                <a:cs typeface="DM Sans"/>
                <a:sym typeface="DM Sans"/>
              </a:rPr>
              <a:t>Gouverneur.e</a:t>
            </a:r>
            <a:endParaRPr sz="2000">
              <a:latin typeface="DM Sans"/>
              <a:ea typeface="DM Sans"/>
              <a:cs typeface="DM Sans"/>
              <a:sym typeface="DM Sans"/>
            </a:endParaRPr>
          </a:p>
        </p:txBody>
      </p:sp>
      <p:sp>
        <p:nvSpPr>
          <p:cNvPr id="225" name="Google Shape;225;p26"/>
          <p:cNvSpPr/>
          <p:nvPr/>
        </p:nvSpPr>
        <p:spPr>
          <a:xfrm>
            <a:off x="1223625" y="4188650"/>
            <a:ext cx="709500" cy="5028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chemeClr val="lt1"/>
                </a:solidFill>
                <a:latin typeface="Oswald"/>
                <a:ea typeface="Oswald"/>
                <a:cs typeface="Oswald"/>
                <a:sym typeface="Oswald"/>
              </a:rPr>
              <a:t>D</a:t>
            </a:r>
            <a:endParaRPr sz="2200">
              <a:solidFill>
                <a:schemeClr val="lt1"/>
              </a:solidFill>
              <a:latin typeface="Oswald"/>
              <a:ea typeface="Oswald"/>
              <a:cs typeface="Oswald"/>
              <a:sym typeface="Oswald"/>
            </a:endParaRPr>
          </a:p>
        </p:txBody>
      </p:sp>
      <p:pic>
        <p:nvPicPr>
          <p:cNvPr id="226" name="Google Shape;226;p26"/>
          <p:cNvPicPr preferRelativeResize="0"/>
          <p:nvPr/>
        </p:nvPicPr>
        <p:blipFill>
          <a:blip r:embed="rId3">
            <a:alphaModFix/>
          </a:blip>
          <a:stretch>
            <a:fillRect/>
          </a:stretch>
        </p:blipFill>
        <p:spPr>
          <a:xfrm>
            <a:off x="6375850" y="2283125"/>
            <a:ext cx="2242725" cy="1494376"/>
          </a:xfrm>
          <a:prstGeom prst="rect">
            <a:avLst/>
          </a:prstGeom>
          <a:noFill/>
          <a:ln>
            <a:noFill/>
          </a:ln>
        </p:spPr>
      </p:pic>
      <p:sp>
        <p:nvSpPr>
          <p:cNvPr id="227" name="Google Shape;227;p26"/>
          <p:cNvSpPr/>
          <p:nvPr/>
        </p:nvSpPr>
        <p:spPr>
          <a:xfrm>
            <a:off x="272641" y="199821"/>
            <a:ext cx="5570100" cy="46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800"/>
              <a:buFont typeface="Arial"/>
              <a:buNone/>
            </a:pPr>
            <a:r>
              <a:rPr b="1" lang="fr-CA" sz="3400">
                <a:solidFill>
                  <a:srgbClr val="2750A3"/>
                </a:solidFill>
                <a:latin typeface="DM Sans"/>
                <a:ea typeface="DM Sans"/>
                <a:cs typeface="DM Sans"/>
                <a:sym typeface="DM Sans"/>
              </a:rPr>
              <a:t>Question</a:t>
            </a:r>
            <a:endParaRPr i="0" sz="3400" u="none" cap="none" strike="noStrike">
              <a:solidFill>
                <a:srgbClr val="2750A3"/>
              </a:solidFill>
              <a:latin typeface="DM Sans"/>
              <a:ea typeface="DM Sans"/>
              <a:cs typeface="DM Sans"/>
              <a:sym typeface="D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7"/>
          <p:cNvSpPr txBox="1"/>
          <p:nvPr>
            <p:ph idx="1" type="body"/>
          </p:nvPr>
        </p:nvSpPr>
        <p:spPr>
          <a:xfrm>
            <a:off x="428075" y="1108819"/>
            <a:ext cx="6169500" cy="3865500"/>
          </a:xfrm>
          <a:prstGeom prst="rect">
            <a:avLst/>
          </a:prstGeom>
          <a:noFill/>
          <a:ln>
            <a:noFill/>
          </a:ln>
        </p:spPr>
        <p:txBody>
          <a:bodyPr anchorCtr="0" anchor="t" bIns="45700" lIns="91425" spcFirstLastPara="1" rIns="91425" wrap="square" tIns="45700">
            <a:noAutofit/>
          </a:bodyPr>
          <a:lstStyle/>
          <a:p>
            <a:pPr indent="0" lvl="0" marL="228600" rtl="0" algn="l">
              <a:lnSpc>
                <a:spcPct val="115000"/>
              </a:lnSpc>
              <a:spcBef>
                <a:spcPts val="0"/>
              </a:spcBef>
              <a:spcAft>
                <a:spcPts val="0"/>
              </a:spcAft>
              <a:buClr>
                <a:schemeClr val="dk1"/>
              </a:buClr>
              <a:buSzPts val="1100"/>
              <a:buFont typeface="Arial"/>
              <a:buNone/>
            </a:pPr>
            <a:r>
              <a:rPr b="1" lang="fr-CA" sz="2000">
                <a:solidFill>
                  <a:schemeClr val="dk1"/>
                </a:solidFill>
                <a:latin typeface="DM Sans"/>
                <a:ea typeface="DM Sans"/>
                <a:cs typeface="DM Sans"/>
                <a:sym typeface="DM Sans"/>
              </a:rPr>
              <a:t>Quel est le titre du.de la représentant.e du.de la souverain.e au niveau provincial?</a:t>
            </a:r>
            <a:endParaRPr b="1" sz="2000">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sz="2000">
              <a:solidFill>
                <a:schemeClr val="lt1"/>
              </a:solidFill>
              <a:latin typeface="Oswald"/>
              <a:ea typeface="Oswald"/>
              <a:cs typeface="Oswald"/>
              <a:sym typeface="Oswald"/>
            </a:endParaRPr>
          </a:p>
          <a:p>
            <a:pPr indent="0" lvl="0" marL="0" rtl="0" algn="l">
              <a:lnSpc>
                <a:spcPct val="100000"/>
              </a:lnSpc>
              <a:spcBef>
                <a:spcPts val="1000"/>
              </a:spcBef>
              <a:spcAft>
                <a:spcPts val="0"/>
              </a:spcAft>
              <a:buNone/>
            </a:pPr>
            <a:r>
              <a:t/>
            </a:r>
            <a:endParaRPr sz="500">
              <a:solidFill>
                <a:schemeClr val="dk1"/>
              </a:solidFill>
              <a:latin typeface="DM Sans"/>
              <a:ea typeface="DM Sans"/>
              <a:cs typeface="DM Sans"/>
              <a:sym typeface="DM Sans"/>
            </a:endParaRPr>
          </a:p>
          <a:p>
            <a:pPr indent="0" lvl="0" marL="0" rtl="0" algn="l">
              <a:lnSpc>
                <a:spcPct val="100000"/>
              </a:lnSpc>
              <a:spcBef>
                <a:spcPts val="1000"/>
              </a:spcBef>
              <a:spcAft>
                <a:spcPts val="0"/>
              </a:spcAft>
              <a:buNone/>
            </a:pPr>
            <a:r>
              <a:t/>
            </a:r>
            <a:endParaRPr sz="500">
              <a:solidFill>
                <a:schemeClr val="dk1"/>
              </a:solidFill>
              <a:latin typeface="DM Sans"/>
              <a:ea typeface="DM Sans"/>
              <a:cs typeface="DM Sans"/>
              <a:sym typeface="DM Sans"/>
            </a:endParaRPr>
          </a:p>
          <a:p>
            <a:pPr indent="0" lvl="0" marL="0" rtl="0" algn="l">
              <a:lnSpc>
                <a:spcPct val="100000"/>
              </a:lnSpc>
              <a:spcBef>
                <a:spcPts val="1000"/>
              </a:spcBef>
              <a:spcAft>
                <a:spcPts val="0"/>
              </a:spcAft>
              <a:buNone/>
            </a:pPr>
            <a:r>
              <a:rPr lang="fr-CA" sz="1400">
                <a:solidFill>
                  <a:schemeClr val="dk1"/>
                </a:solidFill>
                <a:latin typeface="DM Sans"/>
                <a:ea typeface="DM Sans"/>
                <a:cs typeface="DM Sans"/>
                <a:sym typeface="DM Sans"/>
              </a:rPr>
              <a:t>La.le représentant.e du.de la souverain.e au niveau fédéral est la.le </a:t>
            </a:r>
            <a:r>
              <a:rPr b="1" lang="fr-CA" sz="1400">
                <a:solidFill>
                  <a:schemeClr val="dk1"/>
                </a:solidFill>
                <a:latin typeface="DM Sans"/>
                <a:ea typeface="DM Sans"/>
                <a:cs typeface="DM Sans"/>
                <a:sym typeface="DM Sans"/>
              </a:rPr>
              <a:t>gouverneur.e général.e</a:t>
            </a:r>
            <a:r>
              <a:rPr lang="fr-CA" sz="1400">
                <a:solidFill>
                  <a:schemeClr val="dk1"/>
                </a:solidFill>
                <a:latin typeface="DM Sans"/>
                <a:ea typeface="DM Sans"/>
                <a:cs typeface="DM Sans"/>
                <a:sym typeface="DM Sans"/>
              </a:rPr>
              <a:t>.</a:t>
            </a:r>
            <a:endParaRPr sz="1400">
              <a:solidFill>
                <a:schemeClr val="dk1"/>
              </a:solidFill>
              <a:latin typeface="DM Sans"/>
              <a:ea typeface="DM Sans"/>
              <a:cs typeface="DM Sans"/>
              <a:sym typeface="DM Sans"/>
            </a:endParaRPr>
          </a:p>
          <a:p>
            <a:pPr indent="0" lvl="0" marL="0" rtl="0" algn="l">
              <a:lnSpc>
                <a:spcPct val="100000"/>
              </a:lnSpc>
              <a:spcBef>
                <a:spcPts val="1000"/>
              </a:spcBef>
              <a:spcAft>
                <a:spcPts val="0"/>
              </a:spcAft>
              <a:buNone/>
            </a:pPr>
            <a:r>
              <a:rPr lang="fr-CA" sz="1400">
                <a:solidFill>
                  <a:schemeClr val="dk1"/>
                </a:solidFill>
                <a:latin typeface="DM Sans"/>
                <a:ea typeface="DM Sans"/>
                <a:cs typeface="DM Sans"/>
                <a:sym typeface="DM Sans"/>
              </a:rPr>
              <a:t>Les deux ont des rôles similaires, comme l'ouverture et la fermeture du Parlement, le déclenchement d'une élection, l’approbation des projets de loi (déclaration de la sanction royale) et la lecture du discours du Trône.</a:t>
            </a:r>
            <a:endParaRPr sz="1400">
              <a:solidFill>
                <a:schemeClr val="dk1"/>
              </a:solidFill>
              <a:latin typeface="DM Sans"/>
              <a:ea typeface="DM Sans"/>
              <a:cs typeface="DM Sans"/>
              <a:sym typeface="DM Sans"/>
            </a:endParaRPr>
          </a:p>
          <a:p>
            <a:pPr indent="0" lvl="0" marL="0" rtl="0" algn="l">
              <a:lnSpc>
                <a:spcPct val="100000"/>
              </a:lnSpc>
              <a:spcBef>
                <a:spcPts val="1000"/>
              </a:spcBef>
              <a:spcAft>
                <a:spcPts val="0"/>
              </a:spcAft>
              <a:buNone/>
            </a:pPr>
            <a:r>
              <a:rPr lang="fr-CA" sz="1400">
                <a:solidFill>
                  <a:schemeClr val="dk1"/>
                </a:solidFill>
                <a:latin typeface="DM Sans"/>
                <a:ea typeface="DM Sans"/>
                <a:cs typeface="DM Sans"/>
                <a:sym typeface="DM Sans"/>
              </a:rPr>
              <a:t>Il n'y a pas de représentant.e au niveau municipal.</a:t>
            </a:r>
            <a:endParaRPr sz="1400">
              <a:solidFill>
                <a:schemeClr val="dk1"/>
              </a:solidFill>
            </a:endParaRPr>
          </a:p>
          <a:p>
            <a:pPr indent="0" lvl="0" marL="0" rtl="0" algn="l">
              <a:lnSpc>
                <a:spcPct val="100000"/>
              </a:lnSpc>
              <a:spcBef>
                <a:spcPts val="1000"/>
              </a:spcBef>
              <a:spcAft>
                <a:spcPts val="0"/>
              </a:spcAft>
              <a:buNone/>
            </a:pPr>
            <a:r>
              <a:t/>
            </a:r>
            <a:endParaRPr sz="2200">
              <a:solidFill>
                <a:schemeClr val="lt1"/>
              </a:solidFill>
              <a:highlight>
                <a:srgbClr val="1C4587"/>
              </a:highlight>
              <a:latin typeface="Oswald"/>
              <a:ea typeface="Oswald"/>
              <a:cs typeface="Oswald"/>
              <a:sym typeface="Oswald"/>
            </a:endParaRPr>
          </a:p>
          <a:p>
            <a:pPr indent="-50800" lvl="0" marL="228600" rtl="0" algn="l">
              <a:lnSpc>
                <a:spcPct val="107142"/>
              </a:lnSpc>
              <a:spcBef>
                <a:spcPts val="1800"/>
              </a:spcBef>
              <a:spcAft>
                <a:spcPts val="0"/>
              </a:spcAft>
              <a:buClr>
                <a:srgbClr val="3F3F3F"/>
              </a:buClr>
              <a:buSzPts val="2800"/>
              <a:buNone/>
            </a:pPr>
            <a:r>
              <a:t/>
            </a:r>
            <a:endParaRPr sz="2400">
              <a:solidFill>
                <a:srgbClr val="000000"/>
              </a:solidFill>
              <a:latin typeface="Calibri"/>
              <a:ea typeface="Calibri"/>
              <a:cs typeface="Calibri"/>
              <a:sym typeface="Calibri"/>
            </a:endParaRPr>
          </a:p>
        </p:txBody>
      </p:sp>
      <p:sp>
        <p:nvSpPr>
          <p:cNvPr id="233" name="Google Shape;233;p27"/>
          <p:cNvSpPr/>
          <p:nvPr/>
        </p:nvSpPr>
        <p:spPr>
          <a:xfrm>
            <a:off x="1144500" y="2068944"/>
            <a:ext cx="709500" cy="5028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chemeClr val="lt1"/>
                </a:solidFill>
                <a:latin typeface="Oswald"/>
                <a:ea typeface="Oswald"/>
                <a:cs typeface="Oswald"/>
                <a:sym typeface="Oswald"/>
              </a:rPr>
              <a:t>C</a:t>
            </a:r>
            <a:endParaRPr sz="2200">
              <a:solidFill>
                <a:schemeClr val="lt1"/>
              </a:solidFill>
              <a:latin typeface="Oswald"/>
              <a:ea typeface="Oswald"/>
              <a:cs typeface="Oswald"/>
              <a:sym typeface="Oswald"/>
            </a:endParaRPr>
          </a:p>
        </p:txBody>
      </p:sp>
      <p:sp>
        <p:nvSpPr>
          <p:cNvPr id="234" name="Google Shape;234;p27"/>
          <p:cNvSpPr txBox="1"/>
          <p:nvPr/>
        </p:nvSpPr>
        <p:spPr>
          <a:xfrm>
            <a:off x="2091375" y="2074056"/>
            <a:ext cx="3924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000">
                <a:latin typeface="DM Sans"/>
                <a:ea typeface="DM Sans"/>
                <a:cs typeface="DM Sans"/>
                <a:sym typeface="DM Sans"/>
              </a:rPr>
              <a:t>Lieutenant.e-gouverneur.e</a:t>
            </a:r>
            <a:endParaRPr b="1" sz="2000">
              <a:latin typeface="DM Sans"/>
              <a:ea typeface="DM Sans"/>
              <a:cs typeface="DM Sans"/>
              <a:sym typeface="DM Sans"/>
            </a:endParaRPr>
          </a:p>
        </p:txBody>
      </p:sp>
      <p:sp>
        <p:nvSpPr>
          <p:cNvPr id="235" name="Google Shape;235;p27"/>
          <p:cNvSpPr txBox="1"/>
          <p:nvPr/>
        </p:nvSpPr>
        <p:spPr>
          <a:xfrm>
            <a:off x="6663225" y="3691438"/>
            <a:ext cx="25794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300">
                <a:latin typeface="DM Sans"/>
                <a:ea typeface="DM Sans"/>
                <a:cs typeface="DM Sans"/>
                <a:sym typeface="DM Sans"/>
              </a:rPr>
              <a:t>Arthur Leblanc</a:t>
            </a:r>
            <a:endParaRPr b="1" sz="1300">
              <a:latin typeface="DM Sans"/>
              <a:ea typeface="DM Sans"/>
              <a:cs typeface="DM Sans"/>
              <a:sym typeface="DM Sans"/>
            </a:endParaRPr>
          </a:p>
          <a:p>
            <a:pPr indent="0" lvl="0" marL="0" rtl="0" algn="l">
              <a:spcBef>
                <a:spcPts val="0"/>
              </a:spcBef>
              <a:spcAft>
                <a:spcPts val="0"/>
              </a:spcAft>
              <a:buNone/>
            </a:pPr>
            <a:r>
              <a:rPr lang="fr-CA" sz="1300">
                <a:latin typeface="DM Sans"/>
                <a:ea typeface="DM Sans"/>
                <a:cs typeface="DM Sans"/>
                <a:sym typeface="DM Sans"/>
              </a:rPr>
              <a:t>Lieutenant-gouverneur de la Nouvelle-Écosse</a:t>
            </a:r>
            <a:endParaRPr sz="1300">
              <a:latin typeface="DM Sans"/>
              <a:ea typeface="DM Sans"/>
              <a:cs typeface="DM Sans"/>
              <a:sym typeface="DM Sans"/>
            </a:endParaRPr>
          </a:p>
        </p:txBody>
      </p:sp>
      <p:pic>
        <p:nvPicPr>
          <p:cNvPr id="236" name="Google Shape;236;p27"/>
          <p:cNvPicPr preferRelativeResize="0"/>
          <p:nvPr/>
        </p:nvPicPr>
        <p:blipFill>
          <a:blip r:embed="rId3">
            <a:alphaModFix/>
          </a:blip>
          <a:stretch>
            <a:fillRect/>
          </a:stretch>
        </p:blipFill>
        <p:spPr>
          <a:xfrm>
            <a:off x="6663225" y="1701625"/>
            <a:ext cx="1661725" cy="2077150"/>
          </a:xfrm>
          <a:prstGeom prst="rect">
            <a:avLst/>
          </a:prstGeom>
          <a:noFill/>
          <a:ln>
            <a:noFill/>
          </a:ln>
        </p:spPr>
      </p:pic>
      <p:sp>
        <p:nvSpPr>
          <p:cNvPr id="237" name="Google Shape;237;p27"/>
          <p:cNvSpPr/>
          <p:nvPr/>
        </p:nvSpPr>
        <p:spPr>
          <a:xfrm>
            <a:off x="260991" y="228971"/>
            <a:ext cx="5570100" cy="46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800"/>
              <a:buFont typeface="Arial"/>
              <a:buNone/>
            </a:pPr>
            <a:r>
              <a:rPr b="1" lang="fr-CA" sz="3400">
                <a:solidFill>
                  <a:srgbClr val="2750A3"/>
                </a:solidFill>
                <a:latin typeface="DM Sans"/>
                <a:ea typeface="DM Sans"/>
                <a:cs typeface="DM Sans"/>
                <a:sym typeface="DM Sans"/>
              </a:rPr>
              <a:t>Réponse</a:t>
            </a:r>
            <a:endParaRPr i="0" sz="3400" u="none" cap="none" strike="noStrike">
              <a:solidFill>
                <a:srgbClr val="2750A3"/>
              </a:solidFill>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8"/>
          <p:cNvSpPr txBox="1"/>
          <p:nvPr>
            <p:ph type="title"/>
          </p:nvPr>
        </p:nvSpPr>
        <p:spPr>
          <a:xfrm>
            <a:off x="236927" y="120121"/>
            <a:ext cx="8190600" cy="619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fr-CA" sz="3400">
                <a:latin typeface="DM Sans"/>
                <a:ea typeface="DM Sans"/>
                <a:cs typeface="DM Sans"/>
                <a:sym typeface="DM Sans"/>
              </a:rPr>
              <a:t>À qui la responsabilité?</a:t>
            </a:r>
            <a:endParaRPr sz="3400">
              <a:latin typeface="DM Sans"/>
              <a:ea typeface="DM Sans"/>
              <a:cs typeface="DM Sans"/>
              <a:sym typeface="DM Sans"/>
            </a:endParaRPr>
          </a:p>
        </p:txBody>
      </p:sp>
      <p:sp>
        <p:nvSpPr>
          <p:cNvPr id="243" name="Google Shape;243;p28"/>
          <p:cNvSpPr/>
          <p:nvPr/>
        </p:nvSpPr>
        <p:spPr>
          <a:xfrm>
            <a:off x="2984238" y="1988438"/>
            <a:ext cx="2814900" cy="24291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00000"/>
              </a:lnSpc>
              <a:spcBef>
                <a:spcPts val="0"/>
              </a:spcBef>
              <a:spcAft>
                <a:spcPts val="0"/>
              </a:spcAft>
              <a:buClr>
                <a:srgbClr val="000000"/>
              </a:buClr>
              <a:buSzPts val="1600"/>
              <a:buFont typeface="DM Sans"/>
              <a:buChar char="●"/>
            </a:pPr>
            <a:r>
              <a:rPr lang="fr-CA" sz="1600">
                <a:latin typeface="DM Sans"/>
                <a:ea typeface="DM Sans"/>
                <a:cs typeface="DM Sans"/>
                <a:sym typeface="DM Sans"/>
              </a:rPr>
              <a:t>Éducation</a:t>
            </a:r>
            <a:endParaRPr i="0" sz="16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t/>
            </a:r>
            <a:endParaRPr i="0" sz="1600" u="none" cap="none" strike="noStrike">
              <a:solidFill>
                <a:srgbClr val="000000"/>
              </a:solidFill>
              <a:latin typeface="DM Sans"/>
              <a:ea typeface="DM Sans"/>
              <a:cs typeface="DM Sans"/>
              <a:sym typeface="DM Sans"/>
            </a:endParaRPr>
          </a:p>
          <a:p>
            <a:pPr indent="-330200" lvl="0" marL="457200" rtl="0" algn="l">
              <a:spcBef>
                <a:spcPts val="0"/>
              </a:spcBef>
              <a:spcAft>
                <a:spcPts val="0"/>
              </a:spcAft>
              <a:buClr>
                <a:srgbClr val="000000"/>
              </a:buClr>
              <a:buSzPts val="1600"/>
              <a:buFont typeface="DM Sans"/>
              <a:buChar char="●"/>
            </a:pPr>
            <a:r>
              <a:rPr lang="fr-CA" sz="1600">
                <a:solidFill>
                  <a:schemeClr val="dk1"/>
                </a:solidFill>
                <a:latin typeface="DM Sans"/>
                <a:ea typeface="DM Sans"/>
                <a:cs typeface="DM Sans"/>
                <a:sym typeface="DM Sans"/>
              </a:rPr>
              <a:t>Citoyenneté et passeports</a:t>
            </a:r>
            <a:endParaRPr sz="1600">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t/>
            </a:r>
            <a:endParaRPr i="0" sz="1600" u="none" cap="none" strike="noStrike">
              <a:solidFill>
                <a:srgbClr val="000000"/>
              </a:solidFill>
              <a:latin typeface="DM Sans"/>
              <a:ea typeface="DM Sans"/>
              <a:cs typeface="DM Sans"/>
              <a:sym typeface="DM Sans"/>
            </a:endParaRPr>
          </a:p>
          <a:p>
            <a:pPr indent="-330200" lvl="0" marL="457200" marR="0" rtl="0" algn="l">
              <a:lnSpc>
                <a:spcPct val="100000"/>
              </a:lnSpc>
              <a:spcBef>
                <a:spcPts val="0"/>
              </a:spcBef>
              <a:spcAft>
                <a:spcPts val="0"/>
              </a:spcAft>
              <a:buClr>
                <a:srgbClr val="000000"/>
              </a:buClr>
              <a:buSzPts val="1600"/>
              <a:buFont typeface="DM Sans"/>
              <a:buChar char="●"/>
            </a:pPr>
            <a:r>
              <a:rPr lang="fr-CA" sz="1600">
                <a:latin typeface="DM Sans"/>
                <a:ea typeface="DM Sans"/>
                <a:cs typeface="DM Sans"/>
                <a:sym typeface="DM Sans"/>
              </a:rPr>
              <a:t>Affaires et commerce international</a:t>
            </a:r>
            <a:endParaRPr i="0" sz="16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t/>
            </a:r>
            <a:endParaRPr i="0" sz="1600" u="none" cap="none" strike="noStrike">
              <a:solidFill>
                <a:srgbClr val="000000"/>
              </a:solidFill>
              <a:latin typeface="DM Sans"/>
              <a:ea typeface="DM Sans"/>
              <a:cs typeface="DM Sans"/>
              <a:sym typeface="DM Sans"/>
            </a:endParaRPr>
          </a:p>
          <a:p>
            <a:pPr indent="-330200" lvl="0" marL="457200" marR="0" rtl="0" algn="l">
              <a:lnSpc>
                <a:spcPct val="100000"/>
              </a:lnSpc>
              <a:spcBef>
                <a:spcPts val="0"/>
              </a:spcBef>
              <a:spcAft>
                <a:spcPts val="0"/>
              </a:spcAft>
              <a:buClr>
                <a:srgbClr val="000000"/>
              </a:buClr>
              <a:buSzPts val="1600"/>
              <a:buFont typeface="DM Sans"/>
              <a:buChar char="●"/>
            </a:pPr>
            <a:r>
              <a:rPr lang="fr-CA" sz="1600">
                <a:latin typeface="DM Sans"/>
                <a:ea typeface="DM Sans"/>
                <a:cs typeface="DM Sans"/>
                <a:sym typeface="DM Sans"/>
              </a:rPr>
              <a:t>Permis de conduire et autoroutes</a:t>
            </a:r>
            <a:endParaRPr i="0" sz="16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2200"/>
              <a:buFont typeface="Arial"/>
              <a:buNone/>
            </a:pPr>
            <a:r>
              <a:t/>
            </a:r>
            <a:endParaRPr b="0" i="0" sz="1600" u="none" cap="none" strike="noStrike">
              <a:solidFill>
                <a:srgbClr val="000000"/>
              </a:solidFill>
              <a:latin typeface="Calibri"/>
              <a:ea typeface="Calibri"/>
              <a:cs typeface="Calibri"/>
              <a:sym typeface="Calibri"/>
            </a:endParaRPr>
          </a:p>
        </p:txBody>
      </p:sp>
      <p:sp>
        <p:nvSpPr>
          <p:cNvPr id="244" name="Google Shape;244;p28"/>
          <p:cNvSpPr/>
          <p:nvPr/>
        </p:nvSpPr>
        <p:spPr>
          <a:xfrm>
            <a:off x="5888025" y="1988438"/>
            <a:ext cx="2814900" cy="25254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00000"/>
              </a:lnSpc>
              <a:spcBef>
                <a:spcPts val="0"/>
              </a:spcBef>
              <a:spcAft>
                <a:spcPts val="0"/>
              </a:spcAft>
              <a:buClr>
                <a:srgbClr val="000000"/>
              </a:buClr>
              <a:buSzPts val="1600"/>
              <a:buFont typeface="DM Sans"/>
              <a:buChar char="●"/>
            </a:pPr>
            <a:r>
              <a:rPr lang="fr-CA" sz="1600">
                <a:latin typeface="DM Sans"/>
                <a:ea typeface="DM Sans"/>
                <a:cs typeface="DM Sans"/>
                <a:sym typeface="DM Sans"/>
              </a:rPr>
              <a:t>Ressources naturelles</a:t>
            </a:r>
            <a:endParaRPr i="0" sz="16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t/>
            </a:r>
            <a:endParaRPr i="0" sz="1600" u="none" cap="none" strike="noStrike">
              <a:solidFill>
                <a:srgbClr val="000000"/>
              </a:solidFill>
              <a:latin typeface="DM Sans"/>
              <a:ea typeface="DM Sans"/>
              <a:cs typeface="DM Sans"/>
              <a:sym typeface="DM Sans"/>
            </a:endParaRPr>
          </a:p>
          <a:p>
            <a:pPr indent="-330200" lvl="0" marL="457200" rtl="0" algn="l">
              <a:spcBef>
                <a:spcPts val="0"/>
              </a:spcBef>
              <a:spcAft>
                <a:spcPts val="0"/>
              </a:spcAft>
              <a:buClr>
                <a:srgbClr val="000000"/>
              </a:buClr>
              <a:buSzPts val="1600"/>
              <a:buFont typeface="DM Sans"/>
              <a:buChar char="●"/>
            </a:pPr>
            <a:r>
              <a:rPr lang="fr-CA" sz="1600">
                <a:latin typeface="DM Sans"/>
                <a:ea typeface="DM Sans"/>
                <a:cs typeface="DM Sans"/>
                <a:sym typeface="DM Sans"/>
              </a:rPr>
              <a:t>Protection contre les incendies</a:t>
            </a:r>
            <a:endParaRPr sz="1600">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t/>
            </a:r>
            <a:endParaRPr i="0" sz="1600" u="none" cap="none" strike="noStrike">
              <a:solidFill>
                <a:srgbClr val="000000"/>
              </a:solidFill>
              <a:latin typeface="DM Sans"/>
              <a:ea typeface="DM Sans"/>
              <a:cs typeface="DM Sans"/>
              <a:sym typeface="DM Sans"/>
            </a:endParaRPr>
          </a:p>
          <a:p>
            <a:pPr indent="-330200" lvl="0" marL="457200" rtl="0" algn="l">
              <a:spcBef>
                <a:spcPts val="0"/>
              </a:spcBef>
              <a:spcAft>
                <a:spcPts val="0"/>
              </a:spcAft>
              <a:buClr>
                <a:srgbClr val="000000"/>
              </a:buClr>
              <a:buSzPts val="1600"/>
              <a:buFont typeface="DM Sans"/>
              <a:buChar char="●"/>
            </a:pPr>
            <a:r>
              <a:rPr lang="fr-CA" sz="1600">
                <a:latin typeface="DM Sans"/>
                <a:ea typeface="DM Sans"/>
                <a:cs typeface="DM Sans"/>
                <a:sym typeface="DM Sans"/>
              </a:rPr>
              <a:t>Droit criminel</a:t>
            </a:r>
            <a:endParaRPr sz="1600">
              <a:latin typeface="DM Sans"/>
              <a:ea typeface="DM Sans"/>
              <a:cs typeface="DM Sans"/>
              <a:sym typeface="DM Sans"/>
            </a:endParaRPr>
          </a:p>
          <a:p>
            <a:pPr indent="0" lvl="0" marL="0" rtl="0" algn="l">
              <a:spcBef>
                <a:spcPts val="0"/>
              </a:spcBef>
              <a:spcAft>
                <a:spcPts val="0"/>
              </a:spcAft>
              <a:buNone/>
            </a:pPr>
            <a:r>
              <a:t/>
            </a:r>
            <a:endParaRPr sz="1600">
              <a:solidFill>
                <a:srgbClr val="000000"/>
              </a:solidFill>
              <a:latin typeface="DM Sans"/>
              <a:ea typeface="DM Sans"/>
              <a:cs typeface="DM Sans"/>
              <a:sym typeface="DM Sans"/>
            </a:endParaRPr>
          </a:p>
          <a:p>
            <a:pPr indent="-330200" lvl="0" marL="457200" rtl="0" algn="l">
              <a:spcBef>
                <a:spcPts val="0"/>
              </a:spcBef>
              <a:spcAft>
                <a:spcPts val="0"/>
              </a:spcAft>
              <a:buClr>
                <a:srgbClr val="000000"/>
              </a:buClr>
              <a:buSzPts val="1600"/>
              <a:buFont typeface="DM Sans"/>
              <a:buChar char="●"/>
            </a:pPr>
            <a:r>
              <a:rPr lang="fr-CA" sz="1600">
                <a:latin typeface="DM Sans"/>
                <a:ea typeface="DM Sans"/>
                <a:cs typeface="DM Sans"/>
                <a:sym typeface="DM Sans"/>
              </a:rPr>
              <a:t>Entretien des routes</a:t>
            </a:r>
            <a:endParaRPr sz="1600">
              <a:solidFill>
                <a:srgbClr val="000000"/>
              </a:solidFill>
              <a:latin typeface="DM Sans"/>
              <a:ea typeface="DM Sans"/>
              <a:cs typeface="DM Sans"/>
              <a:sym typeface="DM Sans"/>
            </a:endParaRPr>
          </a:p>
          <a:p>
            <a:pPr indent="0" lvl="0" marL="0" rtl="0" algn="l">
              <a:spcBef>
                <a:spcPts val="0"/>
              </a:spcBef>
              <a:spcAft>
                <a:spcPts val="0"/>
              </a:spcAft>
              <a:buClr>
                <a:srgbClr val="000000"/>
              </a:buClr>
              <a:buSzPts val="1100"/>
              <a:buFont typeface="Arial"/>
              <a:buNone/>
            </a:pPr>
            <a:r>
              <a:t/>
            </a:r>
            <a:endParaRPr sz="1600">
              <a:solidFill>
                <a:srgbClr val="000000"/>
              </a:solidFill>
              <a:latin typeface="DM Sans"/>
              <a:ea typeface="DM Sans"/>
              <a:cs typeface="DM Sans"/>
              <a:sym typeface="DM Sans"/>
            </a:endParaRPr>
          </a:p>
          <a:p>
            <a:pPr indent="0" lvl="0" marL="0" rtl="0" algn="l">
              <a:spcBef>
                <a:spcPts val="0"/>
              </a:spcBef>
              <a:spcAft>
                <a:spcPts val="0"/>
              </a:spcAft>
              <a:buNone/>
            </a:pPr>
            <a:r>
              <a:t/>
            </a:r>
            <a:endParaRPr sz="1600">
              <a:solidFill>
                <a:srgbClr val="000000"/>
              </a:solidFill>
              <a:latin typeface="DM Sans"/>
              <a:ea typeface="DM Sans"/>
              <a:cs typeface="DM Sans"/>
              <a:sym typeface="DM Sans"/>
            </a:endParaRPr>
          </a:p>
        </p:txBody>
      </p:sp>
      <p:sp>
        <p:nvSpPr>
          <p:cNvPr id="245" name="Google Shape;245;p28"/>
          <p:cNvSpPr/>
          <p:nvPr/>
        </p:nvSpPr>
        <p:spPr>
          <a:xfrm>
            <a:off x="441075" y="1988438"/>
            <a:ext cx="2454300" cy="2234700"/>
          </a:xfrm>
          <a:prstGeom prst="rect">
            <a:avLst/>
          </a:prstGeom>
          <a:noFill/>
          <a:ln>
            <a:noFill/>
          </a:ln>
        </p:spPr>
        <p:txBody>
          <a:bodyPr anchorCtr="0" anchor="t" bIns="45700" lIns="91425" spcFirstLastPara="1" rIns="91425" wrap="square" tIns="45700">
            <a:noAutofit/>
          </a:bodyPr>
          <a:lstStyle/>
          <a:p>
            <a:pPr indent="-330200" lvl="0" marL="457200" rtl="0" algn="l">
              <a:spcBef>
                <a:spcPts val="0"/>
              </a:spcBef>
              <a:spcAft>
                <a:spcPts val="0"/>
              </a:spcAft>
              <a:buClr>
                <a:srgbClr val="000000"/>
              </a:buClr>
              <a:buSzPts val="1600"/>
              <a:buFont typeface="DM Sans"/>
              <a:buChar char="●"/>
            </a:pPr>
            <a:r>
              <a:rPr lang="fr-CA" sz="1600">
                <a:latin typeface="DM Sans"/>
                <a:ea typeface="DM Sans"/>
                <a:cs typeface="DM Sans"/>
                <a:sym typeface="DM Sans"/>
              </a:rPr>
              <a:t>Hôpitaux et soins de santé</a:t>
            </a:r>
            <a:endParaRPr sz="1600">
              <a:solidFill>
                <a:srgbClr val="000000"/>
              </a:solidFill>
              <a:latin typeface="DM Sans"/>
              <a:ea typeface="DM Sans"/>
              <a:cs typeface="DM Sans"/>
              <a:sym typeface="DM Sans"/>
            </a:endParaRPr>
          </a:p>
          <a:p>
            <a:pPr indent="0" lvl="0" marL="0" rtl="0" algn="l">
              <a:spcBef>
                <a:spcPts val="0"/>
              </a:spcBef>
              <a:spcAft>
                <a:spcPts val="0"/>
              </a:spcAft>
              <a:buNone/>
            </a:pPr>
            <a:r>
              <a:t/>
            </a:r>
            <a:endParaRPr sz="1600">
              <a:solidFill>
                <a:srgbClr val="000000"/>
              </a:solidFill>
              <a:latin typeface="DM Sans"/>
              <a:ea typeface="DM Sans"/>
              <a:cs typeface="DM Sans"/>
              <a:sym typeface="DM Sans"/>
            </a:endParaRPr>
          </a:p>
          <a:p>
            <a:pPr indent="-330200" lvl="0" marL="457200" rtl="0" algn="l">
              <a:spcBef>
                <a:spcPts val="0"/>
              </a:spcBef>
              <a:spcAft>
                <a:spcPts val="0"/>
              </a:spcAft>
              <a:buClr>
                <a:srgbClr val="000000"/>
              </a:buClr>
              <a:buSzPts val="1600"/>
              <a:buFont typeface="DM Sans"/>
              <a:buChar char="●"/>
            </a:pPr>
            <a:r>
              <a:rPr lang="fr-CA" sz="1600">
                <a:latin typeface="DM Sans"/>
                <a:ea typeface="DM Sans"/>
                <a:cs typeface="DM Sans"/>
                <a:sym typeface="DM Sans"/>
              </a:rPr>
              <a:t>Traitement et distribution de l’eau potable</a:t>
            </a:r>
            <a:endParaRPr sz="1600">
              <a:solidFill>
                <a:srgbClr val="000000"/>
              </a:solidFill>
              <a:latin typeface="DM Sans"/>
              <a:ea typeface="DM Sans"/>
              <a:cs typeface="DM Sans"/>
              <a:sym typeface="DM Sans"/>
            </a:endParaRPr>
          </a:p>
          <a:p>
            <a:pPr indent="0" lvl="0" marL="0" rtl="0" algn="l">
              <a:spcBef>
                <a:spcPts val="0"/>
              </a:spcBef>
              <a:spcAft>
                <a:spcPts val="0"/>
              </a:spcAft>
              <a:buNone/>
            </a:pPr>
            <a:r>
              <a:t/>
            </a:r>
            <a:endParaRPr sz="1600">
              <a:solidFill>
                <a:srgbClr val="000000"/>
              </a:solidFill>
              <a:latin typeface="DM Sans"/>
              <a:ea typeface="DM Sans"/>
              <a:cs typeface="DM Sans"/>
              <a:sym typeface="DM Sans"/>
            </a:endParaRPr>
          </a:p>
          <a:p>
            <a:pPr indent="-330200" lvl="0" marL="457200" marR="0" rtl="0" algn="l">
              <a:lnSpc>
                <a:spcPct val="100000"/>
              </a:lnSpc>
              <a:spcBef>
                <a:spcPts val="0"/>
              </a:spcBef>
              <a:spcAft>
                <a:spcPts val="0"/>
              </a:spcAft>
              <a:buClr>
                <a:srgbClr val="000000"/>
              </a:buClr>
              <a:buSzPts val="1600"/>
              <a:buFont typeface="DM Sans"/>
              <a:buChar char="●"/>
            </a:pPr>
            <a:r>
              <a:rPr lang="fr-CA" sz="1600">
                <a:latin typeface="DM Sans"/>
                <a:ea typeface="DM Sans"/>
                <a:cs typeface="DM Sans"/>
                <a:sym typeface="DM Sans"/>
              </a:rPr>
              <a:t>Défense nationale</a:t>
            </a:r>
            <a:endParaRPr sz="1600">
              <a:latin typeface="DM Sans"/>
              <a:ea typeface="DM Sans"/>
              <a:cs typeface="DM Sans"/>
              <a:sym typeface="DM Sans"/>
            </a:endParaRPr>
          </a:p>
          <a:p>
            <a:pPr indent="0" lvl="0" marL="457200" marR="0" rtl="0" algn="l">
              <a:lnSpc>
                <a:spcPct val="100000"/>
              </a:lnSpc>
              <a:spcBef>
                <a:spcPts val="0"/>
              </a:spcBef>
              <a:spcAft>
                <a:spcPts val="0"/>
              </a:spcAft>
              <a:buNone/>
            </a:pPr>
            <a:r>
              <a:t/>
            </a:r>
            <a:endParaRPr sz="1600">
              <a:latin typeface="DM Sans"/>
              <a:ea typeface="DM Sans"/>
              <a:cs typeface="DM Sans"/>
              <a:sym typeface="DM Sans"/>
            </a:endParaRPr>
          </a:p>
          <a:p>
            <a:pPr indent="-330200" lvl="0" marL="457200" rtl="0" algn="l">
              <a:spcBef>
                <a:spcPts val="0"/>
              </a:spcBef>
              <a:spcAft>
                <a:spcPts val="0"/>
              </a:spcAft>
              <a:buClr>
                <a:schemeClr val="dk1"/>
              </a:buClr>
              <a:buSzPts val="1600"/>
              <a:buFont typeface="DM Sans"/>
              <a:buChar char="●"/>
            </a:pPr>
            <a:r>
              <a:rPr lang="fr-CA" sz="1600">
                <a:solidFill>
                  <a:schemeClr val="dk1"/>
                </a:solidFill>
                <a:latin typeface="DM Sans"/>
                <a:ea typeface="DM Sans"/>
                <a:cs typeface="DM Sans"/>
                <a:sym typeface="DM Sans"/>
              </a:rPr>
              <a:t>Parcs locaux</a:t>
            </a:r>
            <a:endParaRPr sz="1600">
              <a:solidFill>
                <a:schemeClr val="dk1"/>
              </a:solidFill>
              <a:latin typeface="DM Sans"/>
              <a:ea typeface="DM Sans"/>
              <a:cs typeface="DM Sans"/>
              <a:sym typeface="DM Sans"/>
            </a:endParaRPr>
          </a:p>
          <a:p>
            <a:pPr indent="0" lvl="0" marL="457200" rtl="0" algn="l">
              <a:spcBef>
                <a:spcPts val="0"/>
              </a:spcBef>
              <a:spcAft>
                <a:spcPts val="0"/>
              </a:spcAft>
              <a:buNone/>
            </a:pPr>
            <a:r>
              <a:t/>
            </a:r>
            <a:endParaRPr sz="1600">
              <a:solidFill>
                <a:schemeClr val="dk1"/>
              </a:solidFill>
              <a:latin typeface="DM Sans"/>
              <a:ea typeface="DM Sans"/>
              <a:cs typeface="DM Sans"/>
              <a:sym typeface="DM Sans"/>
            </a:endParaRPr>
          </a:p>
          <a:p>
            <a:pPr indent="0" lvl="0" marL="0" rtl="0" algn="l">
              <a:spcBef>
                <a:spcPts val="0"/>
              </a:spcBef>
              <a:spcAft>
                <a:spcPts val="0"/>
              </a:spcAft>
              <a:buNone/>
            </a:pPr>
            <a:r>
              <a:t/>
            </a:r>
            <a:endParaRPr sz="1600">
              <a:latin typeface="DM Sans"/>
              <a:ea typeface="DM Sans"/>
              <a:cs typeface="DM Sans"/>
              <a:sym typeface="DM Sans"/>
            </a:endParaRPr>
          </a:p>
        </p:txBody>
      </p:sp>
      <p:sp>
        <p:nvSpPr>
          <p:cNvPr id="246" name="Google Shape;246;p28"/>
          <p:cNvSpPr txBox="1"/>
          <p:nvPr/>
        </p:nvSpPr>
        <p:spPr>
          <a:xfrm>
            <a:off x="318425" y="1006550"/>
            <a:ext cx="8691000" cy="56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2000">
                <a:latin typeface="DM Sans"/>
                <a:ea typeface="DM Sans"/>
                <a:cs typeface="DM Sans"/>
                <a:sym typeface="DM Sans"/>
              </a:rPr>
              <a:t>Est-ce la responsabilité du gouvernement fédéral, provincial/territorial ou municipal/local?</a:t>
            </a:r>
            <a:endParaRPr b="1" sz="2000">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9"/>
          <p:cNvSpPr txBox="1"/>
          <p:nvPr>
            <p:ph type="title"/>
          </p:nvPr>
        </p:nvSpPr>
        <p:spPr>
          <a:xfrm>
            <a:off x="236927" y="120121"/>
            <a:ext cx="8190600" cy="619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fr-CA" sz="3400">
                <a:latin typeface="DM Sans"/>
                <a:ea typeface="DM Sans"/>
                <a:cs typeface="DM Sans"/>
                <a:sym typeface="DM Sans"/>
              </a:rPr>
              <a:t>Réponses</a:t>
            </a:r>
            <a:endParaRPr sz="3400">
              <a:latin typeface="DM Sans"/>
              <a:ea typeface="DM Sans"/>
              <a:cs typeface="DM Sans"/>
              <a:sym typeface="DM Sans"/>
            </a:endParaRPr>
          </a:p>
        </p:txBody>
      </p:sp>
      <p:sp>
        <p:nvSpPr>
          <p:cNvPr id="252" name="Google Shape;252;p29"/>
          <p:cNvSpPr/>
          <p:nvPr/>
        </p:nvSpPr>
        <p:spPr>
          <a:xfrm>
            <a:off x="3384978" y="1038956"/>
            <a:ext cx="2401800" cy="2816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fr-CA" sz="1600" u="sng" cap="none" strike="noStrike">
                <a:solidFill>
                  <a:srgbClr val="000000"/>
                </a:solidFill>
                <a:latin typeface="DM Sans"/>
                <a:ea typeface="DM Sans"/>
                <a:cs typeface="DM Sans"/>
                <a:sym typeface="DM Sans"/>
              </a:rPr>
              <a:t>Provincial</a:t>
            </a:r>
            <a:endParaRPr b="1" i="0" sz="16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000"/>
              <a:buFont typeface="Arial"/>
              <a:buNone/>
            </a:pPr>
            <a:r>
              <a:t/>
            </a:r>
            <a:endParaRPr i="0" sz="1600" u="sng" cap="none" strike="noStrike">
              <a:solidFill>
                <a:srgbClr val="000000"/>
              </a:solidFill>
              <a:latin typeface="DM Sans"/>
              <a:ea typeface="DM Sans"/>
              <a:cs typeface="DM Sans"/>
              <a:sym typeface="DM Sans"/>
            </a:endParaRPr>
          </a:p>
          <a:p>
            <a:pPr indent="-330200" lvl="0" marL="457200" rtl="0" algn="l">
              <a:spcBef>
                <a:spcPts val="0"/>
              </a:spcBef>
              <a:spcAft>
                <a:spcPts val="0"/>
              </a:spcAft>
              <a:buClr>
                <a:srgbClr val="000000"/>
              </a:buClr>
              <a:buSzPts val="1600"/>
              <a:buFont typeface="DM Sans"/>
              <a:buChar char="●"/>
            </a:pPr>
            <a:r>
              <a:rPr lang="fr-CA" sz="1600">
                <a:solidFill>
                  <a:schemeClr val="dk1"/>
                </a:solidFill>
                <a:latin typeface="DM Sans"/>
                <a:ea typeface="DM Sans"/>
                <a:cs typeface="DM Sans"/>
                <a:sym typeface="DM Sans"/>
              </a:rPr>
              <a:t>Éducation</a:t>
            </a:r>
            <a:endParaRPr i="0" sz="1600" u="none" cap="none" strike="noStrike">
              <a:solidFill>
                <a:srgbClr val="000000"/>
              </a:solidFill>
              <a:latin typeface="DM Sans"/>
              <a:ea typeface="DM Sans"/>
              <a:cs typeface="DM Sans"/>
              <a:sym typeface="DM Sans"/>
            </a:endParaRPr>
          </a:p>
          <a:p>
            <a:pPr indent="0" lvl="0" marL="457200" marR="0" rtl="0" algn="l">
              <a:lnSpc>
                <a:spcPct val="100000"/>
              </a:lnSpc>
              <a:spcBef>
                <a:spcPts val="0"/>
              </a:spcBef>
              <a:spcAft>
                <a:spcPts val="0"/>
              </a:spcAft>
              <a:buNone/>
            </a:pPr>
            <a:r>
              <a:t/>
            </a:r>
            <a:endParaRPr i="0" sz="1600" u="none" cap="none" strike="noStrike">
              <a:solidFill>
                <a:srgbClr val="000000"/>
              </a:solidFill>
              <a:latin typeface="DM Sans"/>
              <a:ea typeface="DM Sans"/>
              <a:cs typeface="DM Sans"/>
              <a:sym typeface="DM Sans"/>
            </a:endParaRPr>
          </a:p>
          <a:p>
            <a:pPr indent="-330200" lvl="0" marL="457200" marR="0" rtl="0" algn="l">
              <a:lnSpc>
                <a:spcPct val="100000"/>
              </a:lnSpc>
              <a:spcBef>
                <a:spcPts val="0"/>
              </a:spcBef>
              <a:spcAft>
                <a:spcPts val="0"/>
              </a:spcAft>
              <a:buClr>
                <a:srgbClr val="000000"/>
              </a:buClr>
              <a:buSzPts val="1600"/>
              <a:buFont typeface="DM Sans"/>
              <a:buChar char="●"/>
            </a:pPr>
            <a:r>
              <a:rPr lang="fr-CA" sz="1600">
                <a:latin typeface="DM Sans"/>
                <a:ea typeface="DM Sans"/>
                <a:cs typeface="DM Sans"/>
                <a:sym typeface="DM Sans"/>
              </a:rPr>
              <a:t>Hôpitaux et soins de santé</a:t>
            </a:r>
            <a:endParaRPr i="0" sz="1600" u="none" cap="none" strike="noStrike">
              <a:solidFill>
                <a:srgbClr val="000000"/>
              </a:solidFill>
              <a:latin typeface="DM Sans"/>
              <a:ea typeface="DM Sans"/>
              <a:cs typeface="DM Sans"/>
              <a:sym typeface="DM Sans"/>
            </a:endParaRPr>
          </a:p>
          <a:p>
            <a:pPr indent="0" lvl="0" marL="457200" marR="0" rtl="0" algn="l">
              <a:lnSpc>
                <a:spcPct val="100000"/>
              </a:lnSpc>
              <a:spcBef>
                <a:spcPts val="0"/>
              </a:spcBef>
              <a:spcAft>
                <a:spcPts val="0"/>
              </a:spcAft>
              <a:buNone/>
            </a:pPr>
            <a:r>
              <a:t/>
            </a:r>
            <a:endParaRPr i="0" sz="1600" u="none" cap="none" strike="noStrike">
              <a:solidFill>
                <a:srgbClr val="000000"/>
              </a:solidFill>
              <a:latin typeface="DM Sans"/>
              <a:ea typeface="DM Sans"/>
              <a:cs typeface="DM Sans"/>
              <a:sym typeface="DM Sans"/>
            </a:endParaRPr>
          </a:p>
          <a:p>
            <a:pPr indent="-330200" lvl="0" marL="457200" rtl="0" algn="l">
              <a:spcBef>
                <a:spcPts val="0"/>
              </a:spcBef>
              <a:spcAft>
                <a:spcPts val="0"/>
              </a:spcAft>
              <a:buClr>
                <a:srgbClr val="000000"/>
              </a:buClr>
              <a:buSzPts val="1600"/>
              <a:buFont typeface="DM Sans"/>
              <a:buChar char="●"/>
            </a:pPr>
            <a:r>
              <a:rPr lang="fr-CA" sz="1600">
                <a:solidFill>
                  <a:schemeClr val="dk1"/>
                </a:solidFill>
                <a:latin typeface="DM Sans"/>
                <a:ea typeface="DM Sans"/>
                <a:cs typeface="DM Sans"/>
                <a:sym typeface="DM Sans"/>
              </a:rPr>
              <a:t>Ressources naturelles</a:t>
            </a:r>
            <a:endParaRPr i="0" sz="1600" u="none" cap="none" strike="noStrike">
              <a:solidFill>
                <a:srgbClr val="000000"/>
              </a:solidFill>
              <a:latin typeface="DM Sans"/>
              <a:ea typeface="DM Sans"/>
              <a:cs typeface="DM Sans"/>
              <a:sym typeface="DM Sans"/>
            </a:endParaRPr>
          </a:p>
          <a:p>
            <a:pPr indent="0" lvl="0" marL="457200" marR="0" rtl="0" algn="l">
              <a:lnSpc>
                <a:spcPct val="100000"/>
              </a:lnSpc>
              <a:spcBef>
                <a:spcPts val="0"/>
              </a:spcBef>
              <a:spcAft>
                <a:spcPts val="0"/>
              </a:spcAft>
              <a:buNone/>
            </a:pPr>
            <a:r>
              <a:t/>
            </a:r>
            <a:endParaRPr i="0" sz="1600" u="none" cap="none" strike="noStrike">
              <a:solidFill>
                <a:srgbClr val="000000"/>
              </a:solidFill>
              <a:latin typeface="DM Sans"/>
              <a:ea typeface="DM Sans"/>
              <a:cs typeface="DM Sans"/>
              <a:sym typeface="DM Sans"/>
            </a:endParaRPr>
          </a:p>
          <a:p>
            <a:pPr indent="-330200" lvl="0" marL="457200" rtl="0" algn="l">
              <a:spcBef>
                <a:spcPts val="0"/>
              </a:spcBef>
              <a:spcAft>
                <a:spcPts val="0"/>
              </a:spcAft>
              <a:buClr>
                <a:srgbClr val="000000"/>
              </a:buClr>
              <a:buSzPts val="1600"/>
              <a:buFont typeface="DM Sans"/>
              <a:buChar char="●"/>
            </a:pPr>
            <a:r>
              <a:rPr lang="fr-CA" sz="1600">
                <a:solidFill>
                  <a:schemeClr val="dk1"/>
                </a:solidFill>
                <a:latin typeface="DM Sans"/>
                <a:ea typeface="DM Sans"/>
                <a:cs typeface="DM Sans"/>
                <a:sym typeface="DM Sans"/>
              </a:rPr>
              <a:t>Permis de conduire et autoroutes </a:t>
            </a:r>
            <a:endParaRPr i="0" sz="16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2200"/>
              <a:buFont typeface="Arial"/>
              <a:buNone/>
            </a:pPr>
            <a:r>
              <a:t/>
            </a:r>
            <a:endParaRPr b="0" i="0" sz="1600" u="none" cap="none" strike="noStrike">
              <a:solidFill>
                <a:srgbClr val="000000"/>
              </a:solidFill>
              <a:latin typeface="Calibri"/>
              <a:ea typeface="Calibri"/>
              <a:cs typeface="Calibri"/>
              <a:sym typeface="Calibri"/>
            </a:endParaRPr>
          </a:p>
        </p:txBody>
      </p:sp>
      <p:sp>
        <p:nvSpPr>
          <p:cNvPr id="253" name="Google Shape;253;p29"/>
          <p:cNvSpPr/>
          <p:nvPr/>
        </p:nvSpPr>
        <p:spPr>
          <a:xfrm>
            <a:off x="6044475" y="1038956"/>
            <a:ext cx="2783700" cy="269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fr-CA" sz="1600" u="sng" cap="none" strike="noStrike">
                <a:solidFill>
                  <a:srgbClr val="000000"/>
                </a:solidFill>
                <a:latin typeface="DM Sans"/>
                <a:ea typeface="DM Sans"/>
                <a:cs typeface="DM Sans"/>
                <a:sym typeface="DM Sans"/>
              </a:rPr>
              <a:t>Municipal/Local</a:t>
            </a:r>
            <a:endParaRPr b="1" i="0" sz="16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t/>
            </a:r>
            <a:endParaRPr i="0" sz="1600" u="sng" cap="none" strike="noStrike">
              <a:solidFill>
                <a:srgbClr val="000000"/>
              </a:solidFill>
              <a:latin typeface="DM Sans"/>
              <a:ea typeface="DM Sans"/>
              <a:cs typeface="DM Sans"/>
              <a:sym typeface="DM Sans"/>
            </a:endParaRPr>
          </a:p>
          <a:p>
            <a:pPr indent="-330200" lvl="0" marL="457200" marR="0" rtl="0" algn="l">
              <a:lnSpc>
                <a:spcPct val="100000"/>
              </a:lnSpc>
              <a:spcBef>
                <a:spcPts val="0"/>
              </a:spcBef>
              <a:spcAft>
                <a:spcPts val="0"/>
              </a:spcAft>
              <a:buClr>
                <a:srgbClr val="000000"/>
              </a:buClr>
              <a:buSzPts val="1600"/>
              <a:buFont typeface="DM Sans"/>
              <a:buChar char="●"/>
            </a:pPr>
            <a:r>
              <a:rPr lang="fr-CA" sz="1600">
                <a:latin typeface="DM Sans"/>
                <a:ea typeface="DM Sans"/>
                <a:cs typeface="DM Sans"/>
                <a:sym typeface="DM Sans"/>
              </a:rPr>
              <a:t>Traitement et distribution de l’eau potable</a:t>
            </a:r>
            <a:endParaRPr i="0" sz="1600" u="none" cap="none" strike="noStrike">
              <a:solidFill>
                <a:srgbClr val="000000"/>
              </a:solidFill>
              <a:latin typeface="DM Sans"/>
              <a:ea typeface="DM Sans"/>
              <a:cs typeface="DM Sans"/>
              <a:sym typeface="DM Sans"/>
            </a:endParaRPr>
          </a:p>
          <a:p>
            <a:pPr indent="0" lvl="0" marL="457200" marR="0" rtl="0" algn="l">
              <a:lnSpc>
                <a:spcPct val="100000"/>
              </a:lnSpc>
              <a:spcBef>
                <a:spcPts val="0"/>
              </a:spcBef>
              <a:spcAft>
                <a:spcPts val="0"/>
              </a:spcAft>
              <a:buNone/>
            </a:pPr>
            <a:r>
              <a:t/>
            </a:r>
            <a:endParaRPr i="0" sz="1600" u="none" cap="none" strike="noStrike">
              <a:solidFill>
                <a:srgbClr val="000000"/>
              </a:solidFill>
              <a:latin typeface="DM Sans"/>
              <a:ea typeface="DM Sans"/>
              <a:cs typeface="DM Sans"/>
              <a:sym typeface="DM Sans"/>
            </a:endParaRPr>
          </a:p>
          <a:p>
            <a:pPr indent="-330200" lvl="0" marL="457200" rtl="0" algn="l">
              <a:spcBef>
                <a:spcPts val="0"/>
              </a:spcBef>
              <a:spcAft>
                <a:spcPts val="0"/>
              </a:spcAft>
              <a:buClr>
                <a:srgbClr val="000000"/>
              </a:buClr>
              <a:buSzPts val="1600"/>
              <a:buFont typeface="DM Sans"/>
              <a:buChar char="●"/>
            </a:pPr>
            <a:r>
              <a:rPr lang="fr-CA" sz="1600">
                <a:solidFill>
                  <a:schemeClr val="dk1"/>
                </a:solidFill>
                <a:latin typeface="DM Sans"/>
                <a:ea typeface="DM Sans"/>
                <a:cs typeface="DM Sans"/>
                <a:sym typeface="DM Sans"/>
              </a:rPr>
              <a:t>Parcs locaux</a:t>
            </a:r>
            <a:endParaRPr i="0" sz="1600" u="none" cap="none" strike="noStrike">
              <a:solidFill>
                <a:srgbClr val="000000"/>
              </a:solidFill>
              <a:latin typeface="DM Sans"/>
              <a:ea typeface="DM Sans"/>
              <a:cs typeface="DM Sans"/>
              <a:sym typeface="DM Sans"/>
            </a:endParaRPr>
          </a:p>
          <a:p>
            <a:pPr indent="0" lvl="0" marL="457200" marR="0" rtl="0" algn="l">
              <a:lnSpc>
                <a:spcPct val="100000"/>
              </a:lnSpc>
              <a:spcBef>
                <a:spcPts val="0"/>
              </a:spcBef>
              <a:spcAft>
                <a:spcPts val="0"/>
              </a:spcAft>
              <a:buNone/>
            </a:pPr>
            <a:r>
              <a:t/>
            </a:r>
            <a:endParaRPr i="0" sz="1600" u="none" cap="none" strike="noStrike">
              <a:solidFill>
                <a:srgbClr val="000000"/>
              </a:solidFill>
              <a:latin typeface="DM Sans"/>
              <a:ea typeface="DM Sans"/>
              <a:cs typeface="DM Sans"/>
              <a:sym typeface="DM Sans"/>
            </a:endParaRPr>
          </a:p>
          <a:p>
            <a:pPr indent="-330200" lvl="0" marL="457200" rtl="0" algn="l">
              <a:spcBef>
                <a:spcPts val="0"/>
              </a:spcBef>
              <a:spcAft>
                <a:spcPts val="0"/>
              </a:spcAft>
              <a:buClr>
                <a:srgbClr val="000000"/>
              </a:buClr>
              <a:buSzPts val="1600"/>
              <a:buFont typeface="DM Sans"/>
              <a:buChar char="●"/>
            </a:pPr>
            <a:r>
              <a:rPr lang="fr-CA" sz="1600">
                <a:solidFill>
                  <a:schemeClr val="dk1"/>
                </a:solidFill>
                <a:latin typeface="DM Sans"/>
                <a:ea typeface="DM Sans"/>
                <a:cs typeface="DM Sans"/>
                <a:sym typeface="DM Sans"/>
              </a:rPr>
              <a:t>Entretien des routes</a:t>
            </a:r>
            <a:endParaRPr i="0" sz="1600" u="none" cap="none" strike="noStrike">
              <a:solidFill>
                <a:srgbClr val="000000"/>
              </a:solidFill>
              <a:latin typeface="DM Sans"/>
              <a:ea typeface="DM Sans"/>
              <a:cs typeface="DM Sans"/>
              <a:sym typeface="DM Sans"/>
            </a:endParaRPr>
          </a:p>
          <a:p>
            <a:pPr indent="0" lvl="0" marL="457200" marR="0" rtl="0" algn="l">
              <a:lnSpc>
                <a:spcPct val="100000"/>
              </a:lnSpc>
              <a:spcBef>
                <a:spcPts val="0"/>
              </a:spcBef>
              <a:spcAft>
                <a:spcPts val="0"/>
              </a:spcAft>
              <a:buNone/>
            </a:pPr>
            <a:r>
              <a:t/>
            </a:r>
            <a:endParaRPr i="0" sz="1600" u="none" cap="none" strike="noStrike">
              <a:solidFill>
                <a:srgbClr val="000000"/>
              </a:solidFill>
              <a:latin typeface="DM Sans"/>
              <a:ea typeface="DM Sans"/>
              <a:cs typeface="DM Sans"/>
              <a:sym typeface="DM Sans"/>
            </a:endParaRPr>
          </a:p>
          <a:p>
            <a:pPr indent="-330200" lvl="0" marL="457200" marR="0" rtl="0" algn="l">
              <a:lnSpc>
                <a:spcPct val="100000"/>
              </a:lnSpc>
              <a:spcBef>
                <a:spcPts val="0"/>
              </a:spcBef>
              <a:spcAft>
                <a:spcPts val="0"/>
              </a:spcAft>
              <a:buClr>
                <a:srgbClr val="000000"/>
              </a:buClr>
              <a:buSzPts val="1600"/>
              <a:buFont typeface="DM Sans"/>
              <a:buChar char="●"/>
            </a:pPr>
            <a:r>
              <a:rPr lang="fr-CA" sz="1600">
                <a:latin typeface="DM Sans"/>
                <a:ea typeface="DM Sans"/>
                <a:cs typeface="DM Sans"/>
                <a:sym typeface="DM Sans"/>
              </a:rPr>
              <a:t>Protection contre les incendies</a:t>
            </a:r>
            <a:endParaRPr i="0" sz="1600" u="none" cap="none" strike="noStrike">
              <a:solidFill>
                <a:srgbClr val="000000"/>
              </a:solidFill>
              <a:latin typeface="DM Sans"/>
              <a:ea typeface="DM Sans"/>
              <a:cs typeface="DM Sans"/>
              <a:sym typeface="DM Sans"/>
            </a:endParaRPr>
          </a:p>
        </p:txBody>
      </p:sp>
      <p:sp>
        <p:nvSpPr>
          <p:cNvPr id="254" name="Google Shape;254;p29"/>
          <p:cNvSpPr/>
          <p:nvPr/>
        </p:nvSpPr>
        <p:spPr>
          <a:xfrm>
            <a:off x="414250" y="1038956"/>
            <a:ext cx="2511600" cy="350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lang="fr-CA" sz="1600" u="sng" cap="none" strike="noStrike">
                <a:solidFill>
                  <a:srgbClr val="000000"/>
                </a:solidFill>
                <a:latin typeface="DM Sans"/>
                <a:ea typeface="DM Sans"/>
                <a:cs typeface="DM Sans"/>
                <a:sym typeface="DM Sans"/>
              </a:rPr>
              <a:t>F</a:t>
            </a:r>
            <a:r>
              <a:rPr b="1" lang="fr-CA" sz="1600" u="sng">
                <a:latin typeface="DM Sans"/>
                <a:ea typeface="DM Sans"/>
                <a:cs typeface="DM Sans"/>
                <a:sym typeface="DM Sans"/>
              </a:rPr>
              <a:t>é</a:t>
            </a:r>
            <a:r>
              <a:rPr b="1" lang="fr-CA" sz="1600" u="sng" cap="none" strike="noStrike">
                <a:solidFill>
                  <a:srgbClr val="000000"/>
                </a:solidFill>
                <a:latin typeface="DM Sans"/>
                <a:ea typeface="DM Sans"/>
                <a:cs typeface="DM Sans"/>
                <a:sym typeface="DM Sans"/>
              </a:rPr>
              <a:t>d</a:t>
            </a:r>
            <a:r>
              <a:rPr b="1" lang="fr-CA" sz="1600" u="sng">
                <a:latin typeface="DM Sans"/>
                <a:ea typeface="DM Sans"/>
                <a:cs typeface="DM Sans"/>
                <a:sym typeface="DM Sans"/>
              </a:rPr>
              <a:t>é</a:t>
            </a:r>
            <a:r>
              <a:rPr b="1" lang="fr-CA" sz="1600" u="sng" cap="none" strike="noStrike">
                <a:solidFill>
                  <a:srgbClr val="000000"/>
                </a:solidFill>
                <a:latin typeface="DM Sans"/>
                <a:ea typeface="DM Sans"/>
                <a:cs typeface="DM Sans"/>
                <a:sym typeface="DM Sans"/>
              </a:rPr>
              <a:t>ral</a:t>
            </a:r>
            <a:endParaRPr b="1" sz="1600" u="sng"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000"/>
              <a:buFont typeface="Arial"/>
              <a:buNone/>
            </a:pPr>
            <a:r>
              <a:t/>
            </a:r>
            <a:endParaRPr i="0" sz="1600" u="sng" cap="none" strike="noStrike">
              <a:solidFill>
                <a:srgbClr val="000000"/>
              </a:solidFill>
              <a:latin typeface="DM Sans"/>
              <a:ea typeface="DM Sans"/>
              <a:cs typeface="DM Sans"/>
              <a:sym typeface="DM Sans"/>
            </a:endParaRPr>
          </a:p>
          <a:p>
            <a:pPr indent="-330200" lvl="0" marL="457200" marR="0" rtl="0" algn="l">
              <a:lnSpc>
                <a:spcPct val="100000"/>
              </a:lnSpc>
              <a:spcBef>
                <a:spcPts val="0"/>
              </a:spcBef>
              <a:spcAft>
                <a:spcPts val="0"/>
              </a:spcAft>
              <a:buClr>
                <a:srgbClr val="000000"/>
              </a:buClr>
              <a:buSzPts val="1600"/>
              <a:buFont typeface="DM Sans"/>
              <a:buChar char="●"/>
            </a:pPr>
            <a:r>
              <a:rPr lang="fr-CA" sz="1600">
                <a:latin typeface="DM Sans"/>
                <a:ea typeface="DM Sans"/>
                <a:cs typeface="DM Sans"/>
                <a:sym typeface="DM Sans"/>
              </a:rPr>
              <a:t>Citoyenneté et passeports</a:t>
            </a:r>
            <a:endParaRPr i="0" sz="1600" u="none" cap="none" strike="noStrike">
              <a:solidFill>
                <a:srgbClr val="000000"/>
              </a:solidFill>
              <a:latin typeface="DM Sans"/>
              <a:ea typeface="DM Sans"/>
              <a:cs typeface="DM Sans"/>
              <a:sym typeface="DM Sans"/>
            </a:endParaRPr>
          </a:p>
          <a:p>
            <a:pPr indent="0" lvl="0" marL="457200" marR="0" rtl="0" algn="l">
              <a:lnSpc>
                <a:spcPct val="100000"/>
              </a:lnSpc>
              <a:spcBef>
                <a:spcPts val="0"/>
              </a:spcBef>
              <a:spcAft>
                <a:spcPts val="0"/>
              </a:spcAft>
              <a:buNone/>
            </a:pPr>
            <a:r>
              <a:t/>
            </a:r>
            <a:endParaRPr i="0" sz="1600" u="none" cap="none" strike="noStrike">
              <a:solidFill>
                <a:srgbClr val="000000"/>
              </a:solidFill>
              <a:latin typeface="DM Sans"/>
              <a:ea typeface="DM Sans"/>
              <a:cs typeface="DM Sans"/>
              <a:sym typeface="DM Sans"/>
            </a:endParaRPr>
          </a:p>
          <a:p>
            <a:pPr indent="-330200" lvl="0" marL="457200" marR="0" rtl="0" algn="l">
              <a:lnSpc>
                <a:spcPct val="100000"/>
              </a:lnSpc>
              <a:spcBef>
                <a:spcPts val="0"/>
              </a:spcBef>
              <a:spcAft>
                <a:spcPts val="0"/>
              </a:spcAft>
              <a:buClr>
                <a:srgbClr val="000000"/>
              </a:buClr>
              <a:buSzPts val="1600"/>
              <a:buFont typeface="DM Sans"/>
              <a:buChar char="●"/>
            </a:pPr>
            <a:r>
              <a:rPr lang="fr-CA" sz="1600">
                <a:latin typeface="DM Sans"/>
                <a:ea typeface="DM Sans"/>
                <a:cs typeface="DM Sans"/>
                <a:sym typeface="DM Sans"/>
              </a:rPr>
              <a:t>Défense nationale</a:t>
            </a:r>
            <a:endParaRPr sz="1600">
              <a:latin typeface="DM Sans"/>
              <a:ea typeface="DM Sans"/>
              <a:cs typeface="DM Sans"/>
              <a:sym typeface="DM Sans"/>
            </a:endParaRPr>
          </a:p>
          <a:p>
            <a:pPr indent="0" lvl="0" marL="457200" marR="0" rtl="0" algn="l">
              <a:lnSpc>
                <a:spcPct val="100000"/>
              </a:lnSpc>
              <a:spcBef>
                <a:spcPts val="0"/>
              </a:spcBef>
              <a:spcAft>
                <a:spcPts val="0"/>
              </a:spcAft>
              <a:buNone/>
            </a:pPr>
            <a:r>
              <a:t/>
            </a:r>
            <a:endParaRPr sz="1600">
              <a:latin typeface="DM Sans"/>
              <a:ea typeface="DM Sans"/>
              <a:cs typeface="DM Sans"/>
              <a:sym typeface="DM Sans"/>
            </a:endParaRPr>
          </a:p>
          <a:p>
            <a:pPr indent="-330200" lvl="0" marL="457200" rtl="0" algn="l">
              <a:spcBef>
                <a:spcPts val="0"/>
              </a:spcBef>
              <a:spcAft>
                <a:spcPts val="0"/>
              </a:spcAft>
              <a:buClr>
                <a:srgbClr val="000000"/>
              </a:buClr>
              <a:buSzPts val="1600"/>
              <a:buFont typeface="DM Sans"/>
              <a:buChar char="●"/>
            </a:pPr>
            <a:r>
              <a:rPr lang="fr-CA" sz="1600">
                <a:solidFill>
                  <a:schemeClr val="dk1"/>
                </a:solidFill>
                <a:latin typeface="DM Sans"/>
                <a:ea typeface="DM Sans"/>
                <a:cs typeface="DM Sans"/>
                <a:sym typeface="DM Sans"/>
              </a:rPr>
              <a:t>Droit criminel</a:t>
            </a:r>
            <a:endParaRPr i="0" sz="1600" u="none" cap="none" strike="noStrike">
              <a:solidFill>
                <a:srgbClr val="000000"/>
              </a:solidFill>
              <a:latin typeface="DM Sans"/>
              <a:ea typeface="DM Sans"/>
              <a:cs typeface="DM Sans"/>
              <a:sym typeface="DM Sans"/>
            </a:endParaRPr>
          </a:p>
          <a:p>
            <a:pPr indent="0" lvl="0" marL="457200" marR="0" rtl="0" algn="l">
              <a:lnSpc>
                <a:spcPct val="100000"/>
              </a:lnSpc>
              <a:spcBef>
                <a:spcPts val="0"/>
              </a:spcBef>
              <a:spcAft>
                <a:spcPts val="0"/>
              </a:spcAft>
              <a:buNone/>
            </a:pPr>
            <a:r>
              <a:t/>
            </a:r>
            <a:endParaRPr i="0" sz="1600" u="none" cap="none" strike="noStrike">
              <a:solidFill>
                <a:srgbClr val="000000"/>
              </a:solidFill>
              <a:latin typeface="DM Sans"/>
              <a:ea typeface="DM Sans"/>
              <a:cs typeface="DM Sans"/>
              <a:sym typeface="DM Sans"/>
            </a:endParaRPr>
          </a:p>
          <a:p>
            <a:pPr indent="-330200" lvl="0" marL="457200" rtl="0" algn="l">
              <a:spcBef>
                <a:spcPts val="0"/>
              </a:spcBef>
              <a:spcAft>
                <a:spcPts val="0"/>
              </a:spcAft>
              <a:buClr>
                <a:srgbClr val="000000"/>
              </a:buClr>
              <a:buSzPts val="1600"/>
              <a:buFont typeface="DM Sans"/>
              <a:buChar char="●"/>
            </a:pPr>
            <a:r>
              <a:rPr lang="fr-CA" sz="1600">
                <a:solidFill>
                  <a:schemeClr val="dk1"/>
                </a:solidFill>
                <a:latin typeface="DM Sans"/>
                <a:ea typeface="DM Sans"/>
                <a:cs typeface="DM Sans"/>
                <a:sym typeface="DM Sans"/>
              </a:rPr>
              <a:t>Affaires et commerce international</a:t>
            </a:r>
            <a:endParaRPr i="0" sz="1600" u="none" cap="none" strike="noStrike">
              <a:solidFill>
                <a:srgbClr val="000000"/>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idx="1" type="body"/>
          </p:nvPr>
        </p:nvSpPr>
        <p:spPr>
          <a:xfrm>
            <a:off x="133550" y="1175700"/>
            <a:ext cx="8363100" cy="4641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None/>
            </a:pPr>
            <a:r>
              <a:rPr b="1" lang="fr-CA" sz="2000">
                <a:solidFill>
                  <a:schemeClr val="dk1"/>
                </a:solidFill>
                <a:latin typeface="DM Sans"/>
                <a:ea typeface="DM Sans"/>
                <a:cs typeface="DM Sans"/>
                <a:sym typeface="DM Sans"/>
              </a:rPr>
              <a:t>Quel est le type de gouvernement au Canada?</a:t>
            </a:r>
            <a:endParaRPr b="1" sz="2000">
              <a:solidFill>
                <a:schemeClr val="dk1"/>
              </a:solidFill>
              <a:latin typeface="DM Sans"/>
              <a:ea typeface="DM Sans"/>
              <a:cs typeface="DM Sans"/>
              <a:sym typeface="DM Sans"/>
            </a:endParaRPr>
          </a:p>
          <a:p>
            <a:pPr indent="0" lvl="0" marL="0" rtl="0" algn="l">
              <a:lnSpc>
                <a:spcPct val="100000"/>
              </a:lnSpc>
              <a:spcBef>
                <a:spcPts val="0"/>
              </a:spcBef>
              <a:spcAft>
                <a:spcPts val="0"/>
              </a:spcAft>
              <a:buNone/>
            </a:pPr>
            <a:r>
              <a:rPr lang="fr-CA" sz="2000">
                <a:solidFill>
                  <a:schemeClr val="lt1"/>
                </a:solidFill>
                <a:latin typeface="Oswald"/>
                <a:ea typeface="Oswald"/>
                <a:cs typeface="Oswald"/>
                <a:sym typeface="Oswald"/>
              </a:rPr>
              <a:t>A</a:t>
            </a:r>
            <a:endParaRPr sz="2000">
              <a:solidFill>
                <a:srgbClr val="000000"/>
              </a:solidFill>
              <a:latin typeface="Calibri"/>
              <a:ea typeface="Calibri"/>
              <a:cs typeface="Calibri"/>
              <a:sym typeface="Calibri"/>
            </a:endParaRPr>
          </a:p>
        </p:txBody>
      </p:sp>
      <p:sp>
        <p:nvSpPr>
          <p:cNvPr id="96" name="Google Shape;96;p16"/>
          <p:cNvSpPr/>
          <p:nvPr/>
        </p:nvSpPr>
        <p:spPr>
          <a:xfrm>
            <a:off x="272641" y="199821"/>
            <a:ext cx="5570100" cy="46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800"/>
              <a:buFont typeface="Arial"/>
              <a:buNone/>
            </a:pPr>
            <a:r>
              <a:rPr b="1" lang="fr-CA" sz="3400">
                <a:solidFill>
                  <a:srgbClr val="2750A3"/>
                </a:solidFill>
                <a:latin typeface="DM Sans"/>
                <a:ea typeface="DM Sans"/>
                <a:cs typeface="DM Sans"/>
                <a:sym typeface="DM Sans"/>
              </a:rPr>
              <a:t>Question</a:t>
            </a:r>
            <a:endParaRPr i="0" sz="3400" u="none" cap="none" strike="noStrike">
              <a:solidFill>
                <a:srgbClr val="2750A3"/>
              </a:solidFill>
              <a:latin typeface="DM Sans"/>
              <a:ea typeface="DM Sans"/>
              <a:cs typeface="DM Sans"/>
              <a:sym typeface="DM Sans"/>
            </a:endParaRPr>
          </a:p>
        </p:txBody>
      </p:sp>
      <p:sp>
        <p:nvSpPr>
          <p:cNvPr id="97" name="Google Shape;97;p16"/>
          <p:cNvSpPr/>
          <p:nvPr/>
        </p:nvSpPr>
        <p:spPr>
          <a:xfrm>
            <a:off x="1216600" y="1907531"/>
            <a:ext cx="709500" cy="4641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chemeClr val="lt1"/>
                </a:solidFill>
                <a:latin typeface="Oswald"/>
                <a:ea typeface="Oswald"/>
                <a:cs typeface="Oswald"/>
                <a:sym typeface="Oswald"/>
              </a:rPr>
              <a:t>A</a:t>
            </a:r>
            <a:endParaRPr sz="2200">
              <a:solidFill>
                <a:schemeClr val="lt1"/>
              </a:solidFill>
              <a:highlight>
                <a:srgbClr val="1C4587"/>
              </a:highlight>
              <a:latin typeface="Oswald"/>
              <a:ea typeface="Oswald"/>
              <a:cs typeface="Oswald"/>
              <a:sym typeface="Oswald"/>
            </a:endParaRPr>
          </a:p>
        </p:txBody>
      </p:sp>
      <p:sp>
        <p:nvSpPr>
          <p:cNvPr id="98" name="Google Shape;98;p16"/>
          <p:cNvSpPr/>
          <p:nvPr/>
        </p:nvSpPr>
        <p:spPr>
          <a:xfrm>
            <a:off x="1216600" y="2566584"/>
            <a:ext cx="709500" cy="4641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chemeClr val="lt1"/>
                </a:solidFill>
                <a:latin typeface="Oswald"/>
                <a:ea typeface="Oswald"/>
                <a:cs typeface="Oswald"/>
                <a:sym typeface="Oswald"/>
              </a:rPr>
              <a:t>B</a:t>
            </a:r>
            <a:endParaRPr sz="2200">
              <a:solidFill>
                <a:schemeClr val="lt1"/>
              </a:solidFill>
              <a:highlight>
                <a:srgbClr val="1C4587"/>
              </a:highlight>
              <a:latin typeface="Oswald"/>
              <a:ea typeface="Oswald"/>
              <a:cs typeface="Oswald"/>
              <a:sym typeface="Oswald"/>
            </a:endParaRPr>
          </a:p>
        </p:txBody>
      </p:sp>
      <p:sp>
        <p:nvSpPr>
          <p:cNvPr id="99" name="Google Shape;99;p16"/>
          <p:cNvSpPr/>
          <p:nvPr/>
        </p:nvSpPr>
        <p:spPr>
          <a:xfrm>
            <a:off x="1216600" y="3225628"/>
            <a:ext cx="709500" cy="5028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chemeClr val="lt1"/>
                </a:solidFill>
                <a:latin typeface="Oswald"/>
                <a:ea typeface="Oswald"/>
                <a:cs typeface="Oswald"/>
                <a:sym typeface="Oswald"/>
              </a:rPr>
              <a:t>C</a:t>
            </a:r>
            <a:endParaRPr sz="2200">
              <a:solidFill>
                <a:schemeClr val="lt1"/>
              </a:solidFill>
              <a:latin typeface="Oswald"/>
              <a:ea typeface="Oswald"/>
              <a:cs typeface="Oswald"/>
              <a:sym typeface="Oswald"/>
            </a:endParaRPr>
          </a:p>
        </p:txBody>
      </p:sp>
      <p:sp>
        <p:nvSpPr>
          <p:cNvPr id="100" name="Google Shape;100;p16"/>
          <p:cNvSpPr/>
          <p:nvPr/>
        </p:nvSpPr>
        <p:spPr>
          <a:xfrm>
            <a:off x="1216600" y="3923606"/>
            <a:ext cx="709500" cy="5028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chemeClr val="lt1"/>
                </a:solidFill>
                <a:latin typeface="Oswald"/>
                <a:ea typeface="Oswald"/>
                <a:cs typeface="Oswald"/>
                <a:sym typeface="Oswald"/>
              </a:rPr>
              <a:t>D</a:t>
            </a:r>
            <a:endParaRPr sz="2200">
              <a:solidFill>
                <a:schemeClr val="lt1"/>
              </a:solidFill>
              <a:latin typeface="Oswald"/>
              <a:ea typeface="Oswald"/>
              <a:cs typeface="Oswald"/>
              <a:sym typeface="Oswald"/>
            </a:endParaRPr>
          </a:p>
        </p:txBody>
      </p:sp>
      <p:sp>
        <p:nvSpPr>
          <p:cNvPr id="101" name="Google Shape;101;p16"/>
          <p:cNvSpPr txBox="1"/>
          <p:nvPr/>
        </p:nvSpPr>
        <p:spPr>
          <a:xfrm>
            <a:off x="2128550" y="1905000"/>
            <a:ext cx="321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État fédéral</a:t>
            </a:r>
            <a:endParaRPr sz="2000">
              <a:latin typeface="DM Sans"/>
              <a:ea typeface="DM Sans"/>
              <a:cs typeface="DM Sans"/>
              <a:sym typeface="DM Sans"/>
            </a:endParaRPr>
          </a:p>
        </p:txBody>
      </p:sp>
      <p:sp>
        <p:nvSpPr>
          <p:cNvPr id="102" name="Google Shape;102;p16"/>
          <p:cNvSpPr txBox="1"/>
          <p:nvPr/>
        </p:nvSpPr>
        <p:spPr>
          <a:xfrm>
            <a:off x="2128550" y="2639925"/>
            <a:ext cx="3826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Démocratie parlementaire</a:t>
            </a:r>
            <a:endParaRPr sz="2000">
              <a:latin typeface="DM Sans"/>
              <a:ea typeface="DM Sans"/>
              <a:cs typeface="DM Sans"/>
              <a:sym typeface="DM Sans"/>
            </a:endParaRPr>
          </a:p>
        </p:txBody>
      </p:sp>
      <p:sp>
        <p:nvSpPr>
          <p:cNvPr id="103" name="Google Shape;103;p16"/>
          <p:cNvSpPr txBox="1"/>
          <p:nvPr/>
        </p:nvSpPr>
        <p:spPr>
          <a:xfrm>
            <a:off x="2128550" y="3306969"/>
            <a:ext cx="3826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Monarchie constitutionnelle</a:t>
            </a:r>
            <a:endParaRPr sz="2000">
              <a:latin typeface="DM Sans"/>
              <a:ea typeface="DM Sans"/>
              <a:cs typeface="DM Sans"/>
              <a:sym typeface="DM Sans"/>
            </a:endParaRPr>
          </a:p>
        </p:txBody>
      </p:sp>
      <p:sp>
        <p:nvSpPr>
          <p:cNvPr id="104" name="Google Shape;104;p16"/>
          <p:cNvSpPr txBox="1"/>
          <p:nvPr/>
        </p:nvSpPr>
        <p:spPr>
          <a:xfrm>
            <a:off x="2128550" y="3973988"/>
            <a:ext cx="351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Toutes ces réponses</a:t>
            </a:r>
            <a:endParaRPr sz="2000">
              <a:latin typeface="DM Sans"/>
              <a:ea typeface="DM Sans"/>
              <a:cs typeface="DM Sans"/>
              <a:sym typeface="DM Sans"/>
            </a:endParaRPr>
          </a:p>
        </p:txBody>
      </p:sp>
      <p:pic>
        <p:nvPicPr>
          <p:cNvPr id="105" name="Google Shape;105;p16"/>
          <p:cNvPicPr preferRelativeResize="0"/>
          <p:nvPr/>
        </p:nvPicPr>
        <p:blipFill rotWithShape="1">
          <a:blip r:embed="rId3">
            <a:alphaModFix/>
          </a:blip>
          <a:srcRect b="0" l="0" r="0" t="0"/>
          <a:stretch/>
        </p:blipFill>
        <p:spPr>
          <a:xfrm>
            <a:off x="6799775" y="2180850"/>
            <a:ext cx="1516669" cy="2061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idx="1" type="body"/>
          </p:nvPr>
        </p:nvSpPr>
        <p:spPr>
          <a:xfrm>
            <a:off x="209325" y="1009163"/>
            <a:ext cx="8572500" cy="4641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Clr>
                <a:schemeClr val="dk1"/>
              </a:buClr>
              <a:buSzPts val="1100"/>
              <a:buFont typeface="Arial"/>
              <a:buNone/>
            </a:pPr>
            <a:r>
              <a:rPr b="1" lang="fr-CA" sz="2000">
                <a:solidFill>
                  <a:schemeClr val="dk1"/>
                </a:solidFill>
                <a:latin typeface="DM Sans"/>
                <a:ea typeface="DM Sans"/>
                <a:cs typeface="DM Sans"/>
                <a:sym typeface="DM Sans"/>
              </a:rPr>
              <a:t>Quel est le type de gouvernement au Canada?</a:t>
            </a:r>
            <a:endParaRPr b="1" sz="2000">
              <a:solidFill>
                <a:schemeClr val="dk1"/>
              </a:solidFill>
              <a:latin typeface="DM Sans"/>
              <a:ea typeface="DM Sans"/>
              <a:cs typeface="DM Sans"/>
              <a:sym typeface="DM Sans"/>
            </a:endParaRPr>
          </a:p>
          <a:p>
            <a:pPr indent="0" lvl="0" marL="0" rtl="0" algn="l">
              <a:lnSpc>
                <a:spcPct val="100000"/>
              </a:lnSpc>
              <a:spcBef>
                <a:spcPts val="0"/>
              </a:spcBef>
              <a:spcAft>
                <a:spcPts val="0"/>
              </a:spcAft>
              <a:buClr>
                <a:schemeClr val="dk1"/>
              </a:buClr>
              <a:buSzPts val="1100"/>
              <a:buFont typeface="Arial"/>
              <a:buNone/>
            </a:pPr>
            <a:r>
              <a:rPr lang="fr-CA" sz="2000">
                <a:solidFill>
                  <a:schemeClr val="lt1"/>
                </a:solidFill>
                <a:latin typeface="Oswald"/>
                <a:ea typeface="Oswald"/>
                <a:cs typeface="Oswald"/>
                <a:sym typeface="Oswald"/>
              </a:rPr>
              <a:t>A</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fr-CA" sz="2000">
                <a:solidFill>
                  <a:schemeClr val="lt1"/>
                </a:solidFill>
                <a:latin typeface="Oswald"/>
                <a:ea typeface="Oswald"/>
                <a:cs typeface="Oswald"/>
                <a:sym typeface="Oswald"/>
              </a:rPr>
              <a:t>B</a:t>
            </a:r>
            <a:endParaRPr sz="2000">
              <a:solidFill>
                <a:schemeClr val="lt1"/>
              </a:solidFill>
              <a:highlight>
                <a:srgbClr val="1C4587"/>
              </a:highlight>
              <a:latin typeface="Oswald"/>
              <a:ea typeface="Oswald"/>
              <a:cs typeface="Oswald"/>
              <a:sym typeface="Oswald"/>
            </a:endParaRPr>
          </a:p>
          <a:p>
            <a:pPr indent="0" lvl="0" marL="0" rtl="0" algn="l">
              <a:lnSpc>
                <a:spcPct val="100000"/>
              </a:lnSpc>
              <a:spcBef>
                <a:spcPts val="0"/>
              </a:spcBef>
              <a:spcAft>
                <a:spcPts val="0"/>
              </a:spcAft>
              <a:buNone/>
            </a:pPr>
            <a:r>
              <a:t/>
            </a:r>
            <a:endParaRPr sz="2000">
              <a:solidFill>
                <a:schemeClr val="lt1"/>
              </a:solidFill>
              <a:highlight>
                <a:srgbClr val="1C4587"/>
              </a:highlight>
              <a:latin typeface="Oswald"/>
              <a:ea typeface="Oswald"/>
              <a:cs typeface="Oswald"/>
              <a:sym typeface="Oswald"/>
            </a:endParaRPr>
          </a:p>
          <a:p>
            <a:pPr indent="-50800" lvl="0" marL="228600" rtl="0" algn="l">
              <a:lnSpc>
                <a:spcPct val="107142"/>
              </a:lnSpc>
              <a:spcBef>
                <a:spcPts val="1800"/>
              </a:spcBef>
              <a:spcAft>
                <a:spcPts val="0"/>
              </a:spcAft>
              <a:buClr>
                <a:srgbClr val="3F3F3F"/>
              </a:buClr>
              <a:buSzPts val="2800"/>
              <a:buNone/>
            </a:pPr>
            <a:r>
              <a:t/>
            </a:r>
            <a:endParaRPr sz="2000">
              <a:solidFill>
                <a:srgbClr val="000000"/>
              </a:solidFill>
              <a:latin typeface="Calibri"/>
              <a:ea typeface="Calibri"/>
              <a:cs typeface="Calibri"/>
              <a:sym typeface="Calibri"/>
            </a:endParaRPr>
          </a:p>
        </p:txBody>
      </p:sp>
      <p:sp>
        <p:nvSpPr>
          <p:cNvPr id="111" name="Google Shape;111;p17"/>
          <p:cNvSpPr/>
          <p:nvPr/>
        </p:nvSpPr>
        <p:spPr>
          <a:xfrm>
            <a:off x="260991" y="228971"/>
            <a:ext cx="5570100" cy="46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800"/>
              <a:buFont typeface="Arial"/>
              <a:buNone/>
            </a:pPr>
            <a:r>
              <a:rPr b="1" lang="fr-CA" sz="3400">
                <a:solidFill>
                  <a:srgbClr val="2750A3"/>
                </a:solidFill>
                <a:latin typeface="DM Sans"/>
                <a:ea typeface="DM Sans"/>
                <a:cs typeface="DM Sans"/>
                <a:sym typeface="DM Sans"/>
              </a:rPr>
              <a:t>Réponse</a:t>
            </a:r>
            <a:endParaRPr i="0" sz="3400" u="none" cap="none" strike="noStrike">
              <a:solidFill>
                <a:srgbClr val="2750A3"/>
              </a:solidFill>
              <a:latin typeface="DM Sans"/>
              <a:ea typeface="DM Sans"/>
              <a:cs typeface="DM Sans"/>
              <a:sym typeface="DM Sans"/>
            </a:endParaRPr>
          </a:p>
        </p:txBody>
      </p:sp>
      <p:sp>
        <p:nvSpPr>
          <p:cNvPr id="112" name="Google Shape;112;p17"/>
          <p:cNvSpPr/>
          <p:nvPr/>
        </p:nvSpPr>
        <p:spPr>
          <a:xfrm>
            <a:off x="1277825" y="1585100"/>
            <a:ext cx="709500" cy="5028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2200">
                <a:solidFill>
                  <a:schemeClr val="lt1"/>
                </a:solidFill>
                <a:latin typeface="Oswald"/>
                <a:ea typeface="Oswald"/>
                <a:cs typeface="Oswald"/>
                <a:sym typeface="Oswald"/>
              </a:rPr>
              <a:t>D</a:t>
            </a:r>
            <a:endParaRPr sz="2200">
              <a:solidFill>
                <a:schemeClr val="lt1"/>
              </a:solidFill>
              <a:latin typeface="Oswald"/>
              <a:ea typeface="Oswald"/>
              <a:cs typeface="Oswald"/>
              <a:sym typeface="Oswald"/>
            </a:endParaRPr>
          </a:p>
        </p:txBody>
      </p:sp>
      <p:sp>
        <p:nvSpPr>
          <p:cNvPr id="113" name="Google Shape;113;p17"/>
          <p:cNvSpPr txBox="1"/>
          <p:nvPr/>
        </p:nvSpPr>
        <p:spPr>
          <a:xfrm>
            <a:off x="2214888" y="1574888"/>
            <a:ext cx="351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000">
                <a:latin typeface="DM Sans"/>
                <a:ea typeface="DM Sans"/>
                <a:cs typeface="DM Sans"/>
                <a:sym typeface="DM Sans"/>
              </a:rPr>
              <a:t>Toutes ces réponses</a:t>
            </a:r>
            <a:endParaRPr b="1" sz="2000">
              <a:latin typeface="DM Sans"/>
              <a:ea typeface="DM Sans"/>
              <a:cs typeface="DM Sans"/>
              <a:sym typeface="DM Sans"/>
            </a:endParaRPr>
          </a:p>
        </p:txBody>
      </p:sp>
      <p:graphicFrame>
        <p:nvGraphicFramePr>
          <p:cNvPr id="114" name="Google Shape;114;p17"/>
          <p:cNvGraphicFramePr/>
          <p:nvPr/>
        </p:nvGraphicFramePr>
        <p:xfrm>
          <a:off x="369313" y="2380269"/>
          <a:ext cx="3000000" cy="3000000"/>
        </p:xfrm>
        <a:graphic>
          <a:graphicData uri="http://schemas.openxmlformats.org/drawingml/2006/table">
            <a:tbl>
              <a:tblPr>
                <a:noFill/>
                <a:tableStyleId>{F0109FBE-F99C-49F6-B630-8A9C3EF69D98}</a:tableStyleId>
              </a:tblPr>
              <a:tblGrid>
                <a:gridCol w="2153275"/>
                <a:gridCol w="6099250"/>
              </a:tblGrid>
              <a:tr h="468250">
                <a:tc>
                  <a:txBody>
                    <a:bodyPr/>
                    <a:lstStyle/>
                    <a:p>
                      <a:pPr indent="0" lvl="0" marL="0" rtl="0" algn="l">
                        <a:spcBef>
                          <a:spcPts val="0"/>
                        </a:spcBef>
                        <a:spcAft>
                          <a:spcPts val="0"/>
                        </a:spcAft>
                        <a:buNone/>
                      </a:pPr>
                      <a:r>
                        <a:rPr b="1" lang="fr-CA" sz="1400">
                          <a:latin typeface="DM Sans"/>
                          <a:ea typeface="DM Sans"/>
                          <a:cs typeface="DM Sans"/>
                          <a:sym typeface="DM Sans"/>
                        </a:rPr>
                        <a:t>État fédéral</a:t>
                      </a:r>
                      <a:endParaRPr b="1" sz="1400">
                        <a:latin typeface="DM Sans"/>
                        <a:ea typeface="DM Sans"/>
                        <a:cs typeface="DM Sans"/>
                        <a:sym typeface="DM Sans"/>
                      </a:endParaRPr>
                    </a:p>
                  </a:txBody>
                  <a:tcPr marT="68575" marB="68575" marR="91425" marL="9142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fr-CA" sz="1400">
                          <a:latin typeface="DM Sans"/>
                          <a:ea typeface="DM Sans"/>
                          <a:cs typeface="DM Sans"/>
                          <a:sym typeface="DM Sans"/>
                        </a:rPr>
                        <a:t>Il y a un gouvernement central (fédéral) et des gouvernements municipaux (provinciaux/territoriaux).</a:t>
                      </a:r>
                      <a:endParaRPr sz="1400">
                        <a:latin typeface="DM Sans"/>
                        <a:ea typeface="DM Sans"/>
                        <a:cs typeface="DM Sans"/>
                        <a:sym typeface="DM Sans"/>
                      </a:endParaRPr>
                    </a:p>
                  </a:txBody>
                  <a:tcPr marT="68575" marB="68575" marR="91425" marL="9142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819475">
                <a:tc>
                  <a:txBody>
                    <a:bodyPr/>
                    <a:lstStyle/>
                    <a:p>
                      <a:pPr indent="0" lvl="0" marL="0" rtl="0" algn="l">
                        <a:spcBef>
                          <a:spcPts val="0"/>
                        </a:spcBef>
                        <a:spcAft>
                          <a:spcPts val="0"/>
                        </a:spcAft>
                        <a:buNone/>
                      </a:pPr>
                      <a:r>
                        <a:rPr b="1" lang="fr-CA" sz="1400">
                          <a:latin typeface="DM Sans"/>
                          <a:ea typeface="DM Sans"/>
                          <a:cs typeface="DM Sans"/>
                          <a:sym typeface="DM Sans"/>
                        </a:rPr>
                        <a:t>Démocratie parlementaire</a:t>
                      </a:r>
                      <a:endParaRPr b="1" sz="1400">
                        <a:latin typeface="DM Sans"/>
                        <a:ea typeface="DM Sans"/>
                        <a:cs typeface="DM Sans"/>
                        <a:sym typeface="DM Sans"/>
                      </a:endParaRPr>
                    </a:p>
                  </a:txBody>
                  <a:tcPr marT="68575" marB="68575" marR="91425" marL="9142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fr-CA" sz="1400">
                          <a:latin typeface="DM Sans"/>
                          <a:ea typeface="DM Sans"/>
                          <a:cs typeface="DM Sans"/>
                          <a:sym typeface="DM Sans"/>
                        </a:rPr>
                        <a:t>Les député.e.s élu.e.s nous représentent au Parlement fédéral et dans les assemblées législatives provinciales. Le parti politique avec le plus de représentant.e.s élu.e.s forme le gouvernement.</a:t>
                      </a:r>
                      <a:endParaRPr sz="1400">
                        <a:latin typeface="DM Sans"/>
                        <a:ea typeface="DM Sans"/>
                        <a:cs typeface="DM Sans"/>
                        <a:sym typeface="DM Sans"/>
                      </a:endParaRPr>
                    </a:p>
                  </a:txBody>
                  <a:tcPr marT="68575" marB="68575" marR="91425" marL="9142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468250">
                <a:tc>
                  <a:txBody>
                    <a:bodyPr/>
                    <a:lstStyle/>
                    <a:p>
                      <a:pPr indent="0" lvl="0" marL="0" rtl="0" algn="l">
                        <a:spcBef>
                          <a:spcPts val="0"/>
                        </a:spcBef>
                        <a:spcAft>
                          <a:spcPts val="0"/>
                        </a:spcAft>
                        <a:buNone/>
                      </a:pPr>
                      <a:r>
                        <a:rPr b="1" lang="fr-CA" sz="1400">
                          <a:latin typeface="DM Sans"/>
                          <a:ea typeface="DM Sans"/>
                          <a:cs typeface="DM Sans"/>
                          <a:sym typeface="DM Sans"/>
                        </a:rPr>
                        <a:t>Monarchie constitutionnelle</a:t>
                      </a:r>
                      <a:endParaRPr b="1" sz="1400">
                        <a:latin typeface="DM Sans"/>
                        <a:ea typeface="DM Sans"/>
                        <a:cs typeface="DM Sans"/>
                        <a:sym typeface="DM Sans"/>
                      </a:endParaRPr>
                    </a:p>
                  </a:txBody>
                  <a:tcPr marT="68575" marB="68575" marR="91425" marL="9142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fr-CA" sz="1400">
                          <a:latin typeface="DM Sans"/>
                          <a:ea typeface="DM Sans"/>
                          <a:cs typeface="DM Sans"/>
                          <a:sym typeface="DM Sans"/>
                        </a:rPr>
                        <a:t>En tant que roi du Canada, le roi Charles III est notre chef d'État. Notre constitution limite les pouvoirs exécutifs du monarque.</a:t>
                      </a:r>
                      <a:endParaRPr sz="1400">
                        <a:latin typeface="DM Sans"/>
                        <a:ea typeface="DM Sans"/>
                        <a:cs typeface="DM Sans"/>
                        <a:sym typeface="DM Sans"/>
                      </a:endParaRPr>
                    </a:p>
                  </a:txBody>
                  <a:tcPr marT="68575" marB="68575" marR="91425" marL="9142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bl>
          </a:graphicData>
        </a:graphic>
      </p:graphicFrame>
      <p:sp>
        <p:nvSpPr>
          <p:cNvPr id="115" name="Google Shape;115;p17"/>
          <p:cNvSpPr txBox="1"/>
          <p:nvPr/>
        </p:nvSpPr>
        <p:spPr>
          <a:xfrm>
            <a:off x="3439750" y="2144475"/>
            <a:ext cx="29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nvSpPr>
        <p:spPr>
          <a:xfrm>
            <a:off x="209400" y="997556"/>
            <a:ext cx="8934600" cy="464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CA" sz="2000">
                <a:latin typeface="DM Sans"/>
                <a:ea typeface="DM Sans"/>
                <a:cs typeface="DM Sans"/>
                <a:sym typeface="DM Sans"/>
              </a:rPr>
              <a:t>Lequel des choix suivants </a:t>
            </a:r>
            <a:r>
              <a:rPr b="1" i="1" lang="fr-CA" sz="2000">
                <a:latin typeface="DM Sans"/>
                <a:ea typeface="DM Sans"/>
                <a:cs typeface="DM Sans"/>
                <a:sym typeface="DM Sans"/>
              </a:rPr>
              <a:t>n'est pas</a:t>
            </a:r>
            <a:r>
              <a:rPr b="1" lang="fr-CA" sz="2000">
                <a:latin typeface="DM Sans"/>
                <a:ea typeface="DM Sans"/>
                <a:cs typeface="DM Sans"/>
                <a:sym typeface="DM Sans"/>
              </a:rPr>
              <a:t> un niveau de gouvernement au Canada?</a:t>
            </a:r>
            <a:endParaRPr sz="2000">
              <a:solidFill>
                <a:srgbClr val="000000"/>
              </a:solidFill>
              <a:latin typeface="DM Sans"/>
              <a:ea typeface="DM Sans"/>
              <a:cs typeface="DM Sans"/>
              <a:sym typeface="DM Sans"/>
            </a:endParaRPr>
          </a:p>
          <a:p>
            <a:pPr indent="0" lvl="0" marL="0" rtl="0" algn="l">
              <a:spcBef>
                <a:spcPts val="0"/>
              </a:spcBef>
              <a:spcAft>
                <a:spcPts val="0"/>
              </a:spcAft>
              <a:buNone/>
            </a:pPr>
            <a:r>
              <a:t/>
            </a:r>
            <a:endParaRPr sz="2400">
              <a:latin typeface="Calibri"/>
              <a:ea typeface="Calibri"/>
              <a:cs typeface="Calibri"/>
              <a:sym typeface="Calibri"/>
            </a:endParaRPr>
          </a:p>
        </p:txBody>
      </p:sp>
      <p:sp>
        <p:nvSpPr>
          <p:cNvPr id="121" name="Google Shape;121;p18"/>
          <p:cNvSpPr/>
          <p:nvPr/>
        </p:nvSpPr>
        <p:spPr>
          <a:xfrm>
            <a:off x="1042700" y="1971188"/>
            <a:ext cx="709500" cy="4641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rgbClr val="FFFFFF"/>
                </a:solidFill>
                <a:latin typeface="Oswald"/>
                <a:ea typeface="Oswald"/>
                <a:cs typeface="Oswald"/>
                <a:sym typeface="Oswald"/>
              </a:rPr>
              <a:t>A</a:t>
            </a:r>
            <a:endParaRPr sz="2200">
              <a:solidFill>
                <a:srgbClr val="FFFFFF"/>
              </a:solidFill>
              <a:highlight>
                <a:srgbClr val="1C4587"/>
              </a:highlight>
              <a:latin typeface="Oswald"/>
              <a:ea typeface="Oswald"/>
              <a:cs typeface="Oswald"/>
              <a:sym typeface="Oswald"/>
            </a:endParaRPr>
          </a:p>
        </p:txBody>
      </p:sp>
      <p:sp>
        <p:nvSpPr>
          <p:cNvPr id="122" name="Google Shape;122;p18"/>
          <p:cNvSpPr/>
          <p:nvPr/>
        </p:nvSpPr>
        <p:spPr>
          <a:xfrm>
            <a:off x="1042700" y="2661938"/>
            <a:ext cx="709500" cy="4641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rgbClr val="FFFFFF"/>
                </a:solidFill>
                <a:latin typeface="Oswald"/>
                <a:ea typeface="Oswald"/>
                <a:cs typeface="Oswald"/>
                <a:sym typeface="Oswald"/>
              </a:rPr>
              <a:t>B</a:t>
            </a:r>
            <a:endParaRPr sz="2200">
              <a:solidFill>
                <a:srgbClr val="FFFFFF"/>
              </a:solidFill>
              <a:highlight>
                <a:srgbClr val="1C4587"/>
              </a:highlight>
              <a:latin typeface="Oswald"/>
              <a:ea typeface="Oswald"/>
              <a:cs typeface="Oswald"/>
              <a:sym typeface="Oswald"/>
            </a:endParaRPr>
          </a:p>
        </p:txBody>
      </p:sp>
      <p:sp>
        <p:nvSpPr>
          <p:cNvPr id="123" name="Google Shape;123;p18"/>
          <p:cNvSpPr/>
          <p:nvPr/>
        </p:nvSpPr>
        <p:spPr>
          <a:xfrm>
            <a:off x="1042700" y="3302475"/>
            <a:ext cx="709500" cy="5028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rgbClr val="FFFFFF"/>
                </a:solidFill>
                <a:latin typeface="Oswald"/>
                <a:ea typeface="Oswald"/>
                <a:cs typeface="Oswald"/>
                <a:sym typeface="Oswald"/>
              </a:rPr>
              <a:t>C</a:t>
            </a:r>
            <a:endParaRPr sz="2200">
              <a:solidFill>
                <a:srgbClr val="FFFFFF"/>
              </a:solidFill>
              <a:latin typeface="Oswald"/>
              <a:ea typeface="Oswald"/>
              <a:cs typeface="Oswald"/>
              <a:sym typeface="Oswald"/>
            </a:endParaRPr>
          </a:p>
        </p:txBody>
      </p:sp>
      <p:sp>
        <p:nvSpPr>
          <p:cNvPr id="124" name="Google Shape;124;p18"/>
          <p:cNvSpPr/>
          <p:nvPr/>
        </p:nvSpPr>
        <p:spPr>
          <a:xfrm>
            <a:off x="1042700" y="3981938"/>
            <a:ext cx="709500" cy="5028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rgbClr val="FFFFFF"/>
                </a:solidFill>
                <a:latin typeface="Oswald"/>
                <a:ea typeface="Oswald"/>
                <a:cs typeface="Oswald"/>
                <a:sym typeface="Oswald"/>
              </a:rPr>
              <a:t>D</a:t>
            </a:r>
            <a:endParaRPr sz="2200">
              <a:solidFill>
                <a:srgbClr val="FFFFFF"/>
              </a:solidFill>
              <a:latin typeface="Oswald"/>
              <a:ea typeface="Oswald"/>
              <a:cs typeface="Oswald"/>
              <a:sym typeface="Oswald"/>
            </a:endParaRPr>
          </a:p>
        </p:txBody>
      </p:sp>
      <p:sp>
        <p:nvSpPr>
          <p:cNvPr id="125" name="Google Shape;125;p18"/>
          <p:cNvSpPr txBox="1"/>
          <p:nvPr/>
        </p:nvSpPr>
        <p:spPr>
          <a:xfrm>
            <a:off x="2010175" y="2043994"/>
            <a:ext cx="321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Fédéral</a:t>
            </a:r>
            <a:endParaRPr sz="2000">
              <a:latin typeface="DM Sans"/>
              <a:ea typeface="DM Sans"/>
              <a:cs typeface="DM Sans"/>
              <a:sym typeface="DM Sans"/>
            </a:endParaRPr>
          </a:p>
        </p:txBody>
      </p:sp>
      <p:sp>
        <p:nvSpPr>
          <p:cNvPr id="126" name="Google Shape;126;p18"/>
          <p:cNvSpPr txBox="1"/>
          <p:nvPr/>
        </p:nvSpPr>
        <p:spPr>
          <a:xfrm>
            <a:off x="2010175" y="2661938"/>
            <a:ext cx="3826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Municipal</a:t>
            </a:r>
            <a:endParaRPr sz="2000">
              <a:latin typeface="DM Sans"/>
              <a:ea typeface="DM Sans"/>
              <a:cs typeface="DM Sans"/>
              <a:sym typeface="DM Sans"/>
            </a:endParaRPr>
          </a:p>
        </p:txBody>
      </p:sp>
      <p:sp>
        <p:nvSpPr>
          <p:cNvPr id="127" name="Google Shape;127;p18"/>
          <p:cNvSpPr txBox="1"/>
          <p:nvPr/>
        </p:nvSpPr>
        <p:spPr>
          <a:xfrm>
            <a:off x="2010175" y="4036481"/>
            <a:ext cx="449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Étatique</a:t>
            </a:r>
            <a:endParaRPr sz="2000">
              <a:latin typeface="DM Sans"/>
              <a:ea typeface="DM Sans"/>
              <a:cs typeface="DM Sans"/>
              <a:sym typeface="DM Sans"/>
            </a:endParaRPr>
          </a:p>
        </p:txBody>
      </p:sp>
      <p:sp>
        <p:nvSpPr>
          <p:cNvPr id="128" name="Google Shape;128;p18"/>
          <p:cNvSpPr txBox="1"/>
          <p:nvPr/>
        </p:nvSpPr>
        <p:spPr>
          <a:xfrm>
            <a:off x="2010175" y="3369619"/>
            <a:ext cx="449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Provincial</a:t>
            </a:r>
            <a:endParaRPr sz="2000">
              <a:latin typeface="DM Sans"/>
              <a:ea typeface="DM Sans"/>
              <a:cs typeface="DM Sans"/>
              <a:sym typeface="DM Sans"/>
            </a:endParaRPr>
          </a:p>
        </p:txBody>
      </p:sp>
      <p:pic>
        <p:nvPicPr>
          <p:cNvPr id="129" name="Google Shape;129;p18"/>
          <p:cNvPicPr preferRelativeResize="0"/>
          <p:nvPr/>
        </p:nvPicPr>
        <p:blipFill>
          <a:blip r:embed="rId3">
            <a:alphaModFix/>
          </a:blip>
          <a:stretch>
            <a:fillRect/>
          </a:stretch>
        </p:blipFill>
        <p:spPr>
          <a:xfrm>
            <a:off x="5288100" y="1696113"/>
            <a:ext cx="2410425" cy="2410425"/>
          </a:xfrm>
          <a:prstGeom prst="rect">
            <a:avLst/>
          </a:prstGeom>
          <a:noFill/>
          <a:ln>
            <a:noFill/>
          </a:ln>
        </p:spPr>
      </p:pic>
      <p:sp>
        <p:nvSpPr>
          <p:cNvPr id="130" name="Google Shape;130;p18"/>
          <p:cNvSpPr/>
          <p:nvPr/>
        </p:nvSpPr>
        <p:spPr>
          <a:xfrm>
            <a:off x="272641" y="199821"/>
            <a:ext cx="5570100" cy="46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800"/>
              <a:buFont typeface="Arial"/>
              <a:buNone/>
            </a:pPr>
            <a:r>
              <a:rPr b="1" lang="fr-CA" sz="3400">
                <a:solidFill>
                  <a:srgbClr val="2750A3"/>
                </a:solidFill>
                <a:latin typeface="DM Sans"/>
                <a:ea typeface="DM Sans"/>
                <a:cs typeface="DM Sans"/>
                <a:sym typeface="DM Sans"/>
              </a:rPr>
              <a:t>Question</a:t>
            </a:r>
            <a:endParaRPr i="0" sz="3400" u="none" cap="none" strike="noStrike">
              <a:solidFill>
                <a:srgbClr val="2750A3"/>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p:nvPr/>
        </p:nvSpPr>
        <p:spPr>
          <a:xfrm>
            <a:off x="5488825" y="3401475"/>
            <a:ext cx="3588300" cy="1704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txBox="1"/>
          <p:nvPr/>
        </p:nvSpPr>
        <p:spPr>
          <a:xfrm>
            <a:off x="235950" y="994031"/>
            <a:ext cx="8672100" cy="3887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fr-CA" sz="2000">
                <a:latin typeface="DM Sans"/>
                <a:ea typeface="DM Sans"/>
                <a:cs typeface="DM Sans"/>
                <a:sym typeface="DM Sans"/>
              </a:rPr>
              <a:t>Lequel des choix suivants n'est pas un niveau de gouvernement au Canada?</a:t>
            </a:r>
            <a:endParaRPr sz="2000">
              <a:solidFill>
                <a:srgbClr val="000000"/>
              </a:solidFill>
              <a:latin typeface="DM Sans"/>
              <a:ea typeface="DM Sans"/>
              <a:cs typeface="DM Sans"/>
              <a:sym typeface="DM Sans"/>
            </a:endParaRPr>
          </a:p>
          <a:p>
            <a:pPr indent="0" lvl="0" marL="0" rtl="0" algn="l">
              <a:lnSpc>
                <a:spcPct val="115000"/>
              </a:lnSpc>
              <a:spcBef>
                <a:spcPts val="0"/>
              </a:spcBef>
              <a:spcAft>
                <a:spcPts val="0"/>
              </a:spcAft>
              <a:buNone/>
            </a:pPr>
            <a:r>
              <a:t/>
            </a:r>
            <a:endParaRPr sz="2100">
              <a:solidFill>
                <a:srgbClr val="FFFFFF"/>
              </a:solidFill>
              <a:highlight>
                <a:srgbClr val="1C4587"/>
              </a:highlight>
              <a:latin typeface="Oswald"/>
              <a:ea typeface="Oswald"/>
              <a:cs typeface="Oswald"/>
              <a:sym typeface="Oswald"/>
            </a:endParaRPr>
          </a:p>
          <a:p>
            <a:pPr indent="0" lvl="0" marL="0" rtl="0" algn="l">
              <a:lnSpc>
                <a:spcPct val="100000"/>
              </a:lnSpc>
              <a:spcBef>
                <a:spcPts val="0"/>
              </a:spcBef>
              <a:spcAft>
                <a:spcPts val="0"/>
              </a:spcAft>
              <a:buNone/>
            </a:pPr>
            <a:r>
              <a:t/>
            </a:r>
            <a:endParaRPr sz="2100">
              <a:latin typeface="DM Sans"/>
              <a:ea typeface="DM Sans"/>
              <a:cs typeface="DM Sans"/>
              <a:sym typeface="DM Sans"/>
            </a:endParaRPr>
          </a:p>
          <a:p>
            <a:pPr indent="0" lvl="0" marL="0" rtl="0" algn="l">
              <a:lnSpc>
                <a:spcPct val="100000"/>
              </a:lnSpc>
              <a:spcBef>
                <a:spcPts val="1000"/>
              </a:spcBef>
              <a:spcAft>
                <a:spcPts val="0"/>
              </a:spcAft>
              <a:buNone/>
            </a:pPr>
            <a:r>
              <a:rPr lang="fr-CA">
                <a:highlight>
                  <a:srgbClr val="FFFFFF"/>
                </a:highlight>
                <a:latin typeface="DM Sans"/>
                <a:ea typeface="DM Sans"/>
                <a:cs typeface="DM Sans"/>
                <a:sym typeface="DM Sans"/>
              </a:rPr>
              <a:t>Les principaux niveaux de gouvernement au Canada sont :</a:t>
            </a:r>
            <a:endParaRPr>
              <a:solidFill>
                <a:srgbClr val="000000"/>
              </a:solidFill>
              <a:highlight>
                <a:srgbClr val="FFFFFF"/>
              </a:highlight>
              <a:latin typeface="DM Sans"/>
              <a:ea typeface="DM Sans"/>
              <a:cs typeface="DM Sans"/>
              <a:sym typeface="DM Sans"/>
            </a:endParaRPr>
          </a:p>
          <a:p>
            <a:pPr indent="-317500" lvl="0" marL="457200" rtl="0" algn="l">
              <a:lnSpc>
                <a:spcPct val="100000"/>
              </a:lnSpc>
              <a:spcBef>
                <a:spcPts val="1000"/>
              </a:spcBef>
              <a:spcAft>
                <a:spcPts val="0"/>
              </a:spcAft>
              <a:buClr>
                <a:srgbClr val="000000"/>
              </a:buClr>
              <a:buSzPts val="1400"/>
              <a:buFont typeface="DM Sans"/>
              <a:buChar char="•"/>
            </a:pPr>
            <a:r>
              <a:rPr lang="fr-CA">
                <a:solidFill>
                  <a:srgbClr val="000000"/>
                </a:solidFill>
                <a:highlight>
                  <a:srgbClr val="FFFFFF"/>
                </a:highlight>
                <a:latin typeface="DM Sans"/>
                <a:ea typeface="DM Sans"/>
                <a:cs typeface="DM Sans"/>
                <a:sym typeface="DM Sans"/>
              </a:rPr>
              <a:t>F</a:t>
            </a:r>
            <a:r>
              <a:rPr lang="fr-CA">
                <a:highlight>
                  <a:srgbClr val="FFFFFF"/>
                </a:highlight>
                <a:latin typeface="DM Sans"/>
                <a:ea typeface="DM Sans"/>
                <a:cs typeface="DM Sans"/>
                <a:sym typeface="DM Sans"/>
              </a:rPr>
              <a:t>é</a:t>
            </a:r>
            <a:r>
              <a:rPr lang="fr-CA">
                <a:solidFill>
                  <a:srgbClr val="000000"/>
                </a:solidFill>
                <a:highlight>
                  <a:srgbClr val="FFFFFF"/>
                </a:highlight>
                <a:latin typeface="DM Sans"/>
                <a:ea typeface="DM Sans"/>
                <a:cs typeface="DM Sans"/>
                <a:sym typeface="DM Sans"/>
              </a:rPr>
              <a:t>d</a:t>
            </a:r>
            <a:r>
              <a:rPr lang="fr-CA">
                <a:highlight>
                  <a:srgbClr val="FFFFFF"/>
                </a:highlight>
                <a:latin typeface="DM Sans"/>
                <a:ea typeface="DM Sans"/>
                <a:cs typeface="DM Sans"/>
                <a:sym typeface="DM Sans"/>
              </a:rPr>
              <a:t>é</a:t>
            </a:r>
            <a:r>
              <a:rPr lang="fr-CA">
                <a:solidFill>
                  <a:srgbClr val="000000"/>
                </a:solidFill>
                <a:highlight>
                  <a:srgbClr val="FFFFFF"/>
                </a:highlight>
                <a:latin typeface="DM Sans"/>
                <a:ea typeface="DM Sans"/>
                <a:cs typeface="DM Sans"/>
                <a:sym typeface="DM Sans"/>
              </a:rPr>
              <a:t>ral </a:t>
            </a:r>
            <a:endParaRPr>
              <a:solidFill>
                <a:srgbClr val="000000"/>
              </a:solidFill>
              <a:highlight>
                <a:srgbClr val="FFFFFF"/>
              </a:highlight>
              <a:latin typeface="DM Sans"/>
              <a:ea typeface="DM Sans"/>
              <a:cs typeface="DM Sans"/>
              <a:sym typeface="DM Sans"/>
            </a:endParaRPr>
          </a:p>
          <a:p>
            <a:pPr indent="-317500" lvl="0" marL="457200" rtl="0" algn="l">
              <a:lnSpc>
                <a:spcPct val="100000"/>
              </a:lnSpc>
              <a:spcBef>
                <a:spcPts val="0"/>
              </a:spcBef>
              <a:spcAft>
                <a:spcPts val="0"/>
              </a:spcAft>
              <a:buClr>
                <a:srgbClr val="000000"/>
              </a:buClr>
              <a:buSzPts val="1400"/>
              <a:buFont typeface="DM Sans"/>
              <a:buChar char="•"/>
            </a:pPr>
            <a:r>
              <a:rPr lang="fr-CA">
                <a:solidFill>
                  <a:srgbClr val="000000"/>
                </a:solidFill>
                <a:highlight>
                  <a:srgbClr val="FFFFFF"/>
                </a:highlight>
                <a:latin typeface="DM Sans"/>
                <a:ea typeface="DM Sans"/>
                <a:cs typeface="DM Sans"/>
                <a:sym typeface="DM Sans"/>
              </a:rPr>
              <a:t>Provincial</a:t>
            </a:r>
            <a:endParaRPr>
              <a:solidFill>
                <a:srgbClr val="000000"/>
              </a:solidFill>
              <a:highlight>
                <a:srgbClr val="FFFFFF"/>
              </a:highlight>
              <a:latin typeface="DM Sans"/>
              <a:ea typeface="DM Sans"/>
              <a:cs typeface="DM Sans"/>
              <a:sym typeface="DM Sans"/>
            </a:endParaRPr>
          </a:p>
          <a:p>
            <a:pPr indent="-317500" lvl="0" marL="457200" rtl="0" algn="l">
              <a:lnSpc>
                <a:spcPct val="100000"/>
              </a:lnSpc>
              <a:spcBef>
                <a:spcPts val="0"/>
              </a:spcBef>
              <a:spcAft>
                <a:spcPts val="0"/>
              </a:spcAft>
              <a:buClr>
                <a:srgbClr val="000000"/>
              </a:buClr>
              <a:buSzPts val="1400"/>
              <a:buFont typeface="DM Sans"/>
              <a:buChar char="•"/>
            </a:pPr>
            <a:r>
              <a:rPr lang="fr-CA">
                <a:solidFill>
                  <a:srgbClr val="000000"/>
                </a:solidFill>
                <a:highlight>
                  <a:srgbClr val="FFFFFF"/>
                </a:highlight>
                <a:latin typeface="DM Sans"/>
                <a:ea typeface="DM Sans"/>
                <a:cs typeface="DM Sans"/>
                <a:sym typeface="DM Sans"/>
              </a:rPr>
              <a:t>Municipal</a:t>
            </a:r>
            <a:endParaRPr>
              <a:solidFill>
                <a:srgbClr val="000000"/>
              </a:solidFill>
              <a:highlight>
                <a:srgbClr val="FFFFFF"/>
              </a:highlight>
              <a:latin typeface="DM Sans"/>
              <a:ea typeface="DM Sans"/>
              <a:cs typeface="DM Sans"/>
              <a:sym typeface="DM Sans"/>
            </a:endParaRPr>
          </a:p>
          <a:p>
            <a:pPr indent="0" lvl="0" marL="0" rtl="0" algn="l">
              <a:lnSpc>
                <a:spcPct val="100000"/>
              </a:lnSpc>
              <a:spcBef>
                <a:spcPts val="0"/>
              </a:spcBef>
              <a:spcAft>
                <a:spcPts val="0"/>
              </a:spcAft>
              <a:buNone/>
            </a:pPr>
            <a:r>
              <a:t/>
            </a:r>
            <a:endParaRPr>
              <a:solidFill>
                <a:srgbClr val="000000"/>
              </a:solidFill>
              <a:highlight>
                <a:srgbClr val="FFFFFF"/>
              </a:highlight>
              <a:latin typeface="DM Sans"/>
              <a:ea typeface="DM Sans"/>
              <a:cs typeface="DM Sans"/>
              <a:sym typeface="DM Sans"/>
            </a:endParaRPr>
          </a:p>
          <a:p>
            <a:pPr indent="0" lvl="0" marL="0" rtl="0" algn="l">
              <a:lnSpc>
                <a:spcPct val="100000"/>
              </a:lnSpc>
              <a:spcBef>
                <a:spcPts val="0"/>
              </a:spcBef>
              <a:spcAft>
                <a:spcPts val="0"/>
              </a:spcAft>
              <a:buNone/>
            </a:pPr>
            <a:r>
              <a:rPr lang="fr-CA">
                <a:highlight>
                  <a:srgbClr val="FFFFFF"/>
                </a:highlight>
                <a:latin typeface="DM Sans"/>
                <a:ea typeface="DM Sans"/>
                <a:cs typeface="DM Sans"/>
                <a:sym typeface="DM Sans"/>
              </a:rPr>
              <a:t>Plusieurs communautés de Premières Nations, d’Inuit et de Métis.se.s possèdent leur propre système de gouvernance. Elles partagent certaines responsabilités avec les autres niveaux de gouvernement.</a:t>
            </a:r>
            <a:endParaRPr>
              <a:highlight>
                <a:srgbClr val="FFFFFF"/>
              </a:highlight>
              <a:latin typeface="DM Sans"/>
              <a:ea typeface="DM Sans"/>
              <a:cs typeface="DM Sans"/>
              <a:sym typeface="DM Sans"/>
            </a:endParaRPr>
          </a:p>
          <a:p>
            <a:pPr indent="0" lvl="0" marL="0" rtl="0" algn="l">
              <a:lnSpc>
                <a:spcPct val="115000"/>
              </a:lnSpc>
              <a:spcBef>
                <a:spcPts val="0"/>
              </a:spcBef>
              <a:spcAft>
                <a:spcPts val="0"/>
              </a:spcAft>
              <a:buNone/>
            </a:pPr>
            <a:r>
              <a:t/>
            </a:r>
            <a:endParaRPr>
              <a:solidFill>
                <a:srgbClr val="FFFFFF"/>
              </a:solidFill>
              <a:highlight>
                <a:srgbClr val="1C4587"/>
              </a:highlight>
              <a:latin typeface="Oswald"/>
              <a:ea typeface="Oswald"/>
              <a:cs typeface="Oswald"/>
              <a:sym typeface="Oswald"/>
            </a:endParaRPr>
          </a:p>
          <a:p>
            <a:pPr indent="0" lvl="0" marL="0" rtl="0" algn="l">
              <a:lnSpc>
                <a:spcPct val="115000"/>
              </a:lnSpc>
              <a:spcBef>
                <a:spcPts val="0"/>
              </a:spcBef>
              <a:spcAft>
                <a:spcPts val="0"/>
              </a:spcAft>
              <a:buNone/>
            </a:pPr>
            <a:r>
              <a:t/>
            </a:r>
            <a:endParaRPr sz="2200">
              <a:latin typeface="DM Sans"/>
              <a:ea typeface="DM Sans"/>
              <a:cs typeface="DM Sans"/>
              <a:sym typeface="DM Sans"/>
            </a:endParaRPr>
          </a:p>
          <a:p>
            <a:pPr indent="-50800" lvl="0" marL="228600" rtl="0" algn="l">
              <a:lnSpc>
                <a:spcPct val="115000"/>
              </a:lnSpc>
              <a:spcBef>
                <a:spcPts val="1800"/>
              </a:spcBef>
              <a:spcAft>
                <a:spcPts val="0"/>
              </a:spcAft>
              <a:buNone/>
            </a:pPr>
            <a:r>
              <a:t/>
            </a:r>
            <a:endParaRPr sz="2400">
              <a:latin typeface="Calibri"/>
              <a:ea typeface="Calibri"/>
              <a:cs typeface="Calibri"/>
              <a:sym typeface="Calibri"/>
            </a:endParaRPr>
          </a:p>
        </p:txBody>
      </p:sp>
      <p:sp>
        <p:nvSpPr>
          <p:cNvPr id="137" name="Google Shape;137;p19"/>
          <p:cNvSpPr/>
          <p:nvPr/>
        </p:nvSpPr>
        <p:spPr>
          <a:xfrm>
            <a:off x="1116325" y="1842538"/>
            <a:ext cx="709500" cy="4641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rgbClr val="FFFFFF"/>
                </a:solidFill>
                <a:latin typeface="Oswald"/>
                <a:ea typeface="Oswald"/>
                <a:cs typeface="Oswald"/>
                <a:sym typeface="Oswald"/>
              </a:rPr>
              <a:t>D</a:t>
            </a:r>
            <a:endParaRPr sz="2200">
              <a:solidFill>
                <a:srgbClr val="FFFFFF"/>
              </a:solidFill>
              <a:latin typeface="Oswald"/>
              <a:ea typeface="Oswald"/>
              <a:cs typeface="Oswald"/>
              <a:sym typeface="Oswald"/>
            </a:endParaRPr>
          </a:p>
        </p:txBody>
      </p:sp>
      <p:sp>
        <p:nvSpPr>
          <p:cNvPr id="138" name="Google Shape;138;p19"/>
          <p:cNvSpPr txBox="1"/>
          <p:nvPr/>
        </p:nvSpPr>
        <p:spPr>
          <a:xfrm>
            <a:off x="2108900" y="1814038"/>
            <a:ext cx="431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000">
                <a:latin typeface="DM Sans"/>
                <a:ea typeface="DM Sans"/>
                <a:cs typeface="DM Sans"/>
                <a:sym typeface="DM Sans"/>
              </a:rPr>
              <a:t>Étatique</a:t>
            </a:r>
            <a:endParaRPr b="1" sz="2000">
              <a:latin typeface="DM Sans"/>
              <a:ea typeface="DM Sans"/>
              <a:cs typeface="DM Sans"/>
              <a:sym typeface="DM Sans"/>
            </a:endParaRPr>
          </a:p>
        </p:txBody>
      </p:sp>
      <p:sp>
        <p:nvSpPr>
          <p:cNvPr id="139" name="Google Shape;139;p19"/>
          <p:cNvSpPr/>
          <p:nvPr/>
        </p:nvSpPr>
        <p:spPr>
          <a:xfrm>
            <a:off x="260991" y="228971"/>
            <a:ext cx="5570100" cy="46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800"/>
              <a:buFont typeface="Arial"/>
              <a:buNone/>
            </a:pPr>
            <a:r>
              <a:rPr b="1" lang="fr-CA" sz="3400">
                <a:solidFill>
                  <a:srgbClr val="2750A3"/>
                </a:solidFill>
                <a:latin typeface="DM Sans"/>
                <a:ea typeface="DM Sans"/>
                <a:cs typeface="DM Sans"/>
                <a:sym typeface="DM Sans"/>
              </a:rPr>
              <a:t>Réponse</a:t>
            </a:r>
            <a:endParaRPr i="0" sz="3400" u="none" cap="none" strike="noStrike">
              <a:solidFill>
                <a:srgbClr val="2750A3"/>
              </a:solidFill>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p:nvPr/>
        </p:nvSpPr>
        <p:spPr>
          <a:xfrm>
            <a:off x="1248850" y="1843894"/>
            <a:ext cx="709500" cy="4641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rgbClr val="FFFFFF"/>
                </a:solidFill>
                <a:latin typeface="Oswald"/>
                <a:ea typeface="Oswald"/>
                <a:cs typeface="Oswald"/>
                <a:sym typeface="Oswald"/>
              </a:rPr>
              <a:t>A</a:t>
            </a:r>
            <a:endParaRPr sz="2200">
              <a:solidFill>
                <a:srgbClr val="FFFFFF"/>
              </a:solidFill>
              <a:highlight>
                <a:srgbClr val="1C4587"/>
              </a:highlight>
              <a:latin typeface="Oswald"/>
              <a:ea typeface="Oswald"/>
              <a:cs typeface="Oswald"/>
              <a:sym typeface="Oswald"/>
            </a:endParaRPr>
          </a:p>
        </p:txBody>
      </p:sp>
      <p:sp>
        <p:nvSpPr>
          <p:cNvPr id="145" name="Google Shape;145;p20"/>
          <p:cNvSpPr/>
          <p:nvPr/>
        </p:nvSpPr>
        <p:spPr>
          <a:xfrm>
            <a:off x="1248850" y="2541638"/>
            <a:ext cx="709500" cy="4641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rgbClr val="FFFFFF"/>
                </a:solidFill>
                <a:latin typeface="Oswald"/>
                <a:ea typeface="Oswald"/>
                <a:cs typeface="Oswald"/>
                <a:sym typeface="Oswald"/>
              </a:rPr>
              <a:t>B</a:t>
            </a:r>
            <a:endParaRPr sz="2200">
              <a:solidFill>
                <a:srgbClr val="FFFFFF"/>
              </a:solidFill>
              <a:highlight>
                <a:srgbClr val="1C4587"/>
              </a:highlight>
              <a:latin typeface="Oswald"/>
              <a:ea typeface="Oswald"/>
              <a:cs typeface="Oswald"/>
              <a:sym typeface="Oswald"/>
            </a:endParaRPr>
          </a:p>
        </p:txBody>
      </p:sp>
      <p:sp>
        <p:nvSpPr>
          <p:cNvPr id="146" name="Google Shape;146;p20"/>
          <p:cNvSpPr/>
          <p:nvPr/>
        </p:nvSpPr>
        <p:spPr>
          <a:xfrm>
            <a:off x="1248850" y="3187116"/>
            <a:ext cx="709500" cy="5028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rgbClr val="FFFFFF"/>
                </a:solidFill>
                <a:latin typeface="Oswald"/>
                <a:ea typeface="Oswald"/>
                <a:cs typeface="Oswald"/>
                <a:sym typeface="Oswald"/>
              </a:rPr>
              <a:t>C</a:t>
            </a:r>
            <a:endParaRPr sz="2200">
              <a:solidFill>
                <a:srgbClr val="FFFFFF"/>
              </a:solidFill>
              <a:latin typeface="Oswald"/>
              <a:ea typeface="Oswald"/>
              <a:cs typeface="Oswald"/>
              <a:sym typeface="Oswald"/>
            </a:endParaRPr>
          </a:p>
        </p:txBody>
      </p:sp>
      <p:sp>
        <p:nvSpPr>
          <p:cNvPr id="147" name="Google Shape;147;p20"/>
          <p:cNvSpPr/>
          <p:nvPr/>
        </p:nvSpPr>
        <p:spPr>
          <a:xfrm>
            <a:off x="1248850" y="3839269"/>
            <a:ext cx="709500" cy="5028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rgbClr val="FFFFFF"/>
                </a:solidFill>
                <a:latin typeface="Oswald"/>
                <a:ea typeface="Oswald"/>
                <a:cs typeface="Oswald"/>
                <a:sym typeface="Oswald"/>
              </a:rPr>
              <a:t>D</a:t>
            </a:r>
            <a:endParaRPr sz="2200">
              <a:solidFill>
                <a:srgbClr val="FFFFFF"/>
              </a:solidFill>
              <a:latin typeface="Oswald"/>
              <a:ea typeface="Oswald"/>
              <a:cs typeface="Oswald"/>
              <a:sym typeface="Oswald"/>
            </a:endParaRPr>
          </a:p>
        </p:txBody>
      </p:sp>
      <p:sp>
        <p:nvSpPr>
          <p:cNvPr id="148" name="Google Shape;148;p20"/>
          <p:cNvSpPr txBox="1"/>
          <p:nvPr/>
        </p:nvSpPr>
        <p:spPr>
          <a:xfrm>
            <a:off x="2096000" y="1879669"/>
            <a:ext cx="321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Sénateur.rice.s</a:t>
            </a:r>
            <a:endParaRPr sz="2000">
              <a:latin typeface="DM Sans"/>
              <a:ea typeface="DM Sans"/>
              <a:cs typeface="DM Sans"/>
              <a:sym typeface="DM Sans"/>
            </a:endParaRPr>
          </a:p>
        </p:txBody>
      </p:sp>
      <p:sp>
        <p:nvSpPr>
          <p:cNvPr id="149" name="Google Shape;149;p20"/>
          <p:cNvSpPr txBox="1"/>
          <p:nvPr/>
        </p:nvSpPr>
        <p:spPr>
          <a:xfrm>
            <a:off x="2096000" y="2552719"/>
            <a:ext cx="5062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Conseiller.ère.s</a:t>
            </a:r>
            <a:endParaRPr sz="2000">
              <a:latin typeface="DM Sans"/>
              <a:ea typeface="DM Sans"/>
              <a:cs typeface="DM Sans"/>
              <a:sym typeface="DM Sans"/>
            </a:endParaRPr>
          </a:p>
        </p:txBody>
      </p:sp>
      <p:sp>
        <p:nvSpPr>
          <p:cNvPr id="150" name="Google Shape;150;p20"/>
          <p:cNvSpPr txBox="1"/>
          <p:nvPr/>
        </p:nvSpPr>
        <p:spPr>
          <a:xfrm>
            <a:off x="2096000" y="3225769"/>
            <a:ext cx="3407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Député.e.s fédéral.e.s</a:t>
            </a:r>
            <a:endParaRPr sz="2000">
              <a:latin typeface="DM Sans"/>
              <a:ea typeface="DM Sans"/>
              <a:cs typeface="DM Sans"/>
              <a:sym typeface="DM Sans"/>
            </a:endParaRPr>
          </a:p>
        </p:txBody>
      </p:sp>
      <p:sp>
        <p:nvSpPr>
          <p:cNvPr id="151" name="Google Shape;151;p20"/>
          <p:cNvSpPr txBox="1"/>
          <p:nvPr/>
        </p:nvSpPr>
        <p:spPr>
          <a:xfrm>
            <a:off x="2096000" y="3844363"/>
            <a:ext cx="5697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Député.e.s de l'Assemblée législative</a:t>
            </a:r>
            <a:endParaRPr sz="2000">
              <a:latin typeface="DM Sans"/>
              <a:ea typeface="DM Sans"/>
              <a:cs typeface="DM Sans"/>
              <a:sym typeface="DM Sans"/>
            </a:endParaRPr>
          </a:p>
        </p:txBody>
      </p:sp>
      <p:sp>
        <p:nvSpPr>
          <p:cNvPr id="152" name="Google Shape;152;p20"/>
          <p:cNvSpPr txBox="1"/>
          <p:nvPr/>
        </p:nvSpPr>
        <p:spPr>
          <a:xfrm>
            <a:off x="69775" y="1064400"/>
            <a:ext cx="9023100" cy="779400"/>
          </a:xfrm>
          <a:prstGeom prst="rect">
            <a:avLst/>
          </a:prstGeom>
          <a:noFill/>
          <a:ln>
            <a:noFill/>
          </a:ln>
        </p:spPr>
        <p:txBody>
          <a:bodyPr anchorCtr="0" anchor="t" bIns="45700" lIns="91425" spcFirstLastPara="1" rIns="91425" wrap="square" tIns="45700">
            <a:noAutofit/>
          </a:bodyPr>
          <a:lstStyle/>
          <a:p>
            <a:pPr indent="0" lvl="0" marL="228600" rtl="0" algn="l">
              <a:lnSpc>
                <a:spcPct val="115000"/>
              </a:lnSpc>
              <a:spcBef>
                <a:spcPts val="0"/>
              </a:spcBef>
              <a:spcAft>
                <a:spcPts val="0"/>
              </a:spcAft>
              <a:buNone/>
            </a:pPr>
            <a:r>
              <a:rPr b="1" lang="fr-CA" sz="2000">
                <a:latin typeface="DM Sans"/>
                <a:ea typeface="DM Sans"/>
                <a:cs typeface="DM Sans"/>
                <a:sym typeface="DM Sans"/>
              </a:rPr>
              <a:t>Quel est le titre donné aux représentant.e.s élu.e.s au niveau fédéral?</a:t>
            </a:r>
            <a:endParaRPr b="1" sz="2000">
              <a:solidFill>
                <a:srgbClr val="000000"/>
              </a:solidFill>
              <a:latin typeface="DM Sans"/>
              <a:ea typeface="DM Sans"/>
              <a:cs typeface="DM Sans"/>
              <a:sym typeface="DM Sans"/>
            </a:endParaRPr>
          </a:p>
          <a:p>
            <a:pPr indent="-50800" lvl="0" marL="228600" rtl="0" algn="l">
              <a:lnSpc>
                <a:spcPct val="107142"/>
              </a:lnSpc>
              <a:spcBef>
                <a:spcPts val="1800"/>
              </a:spcBef>
              <a:spcAft>
                <a:spcPts val="0"/>
              </a:spcAft>
              <a:buNone/>
            </a:pPr>
            <a:r>
              <a:t/>
            </a:r>
            <a:endParaRPr sz="2400">
              <a:latin typeface="Calibri"/>
              <a:ea typeface="Calibri"/>
              <a:cs typeface="Calibri"/>
              <a:sym typeface="Calibri"/>
            </a:endParaRPr>
          </a:p>
        </p:txBody>
      </p:sp>
      <p:pic>
        <p:nvPicPr>
          <p:cNvPr id="153" name="Google Shape;153;p20"/>
          <p:cNvPicPr preferRelativeResize="0"/>
          <p:nvPr/>
        </p:nvPicPr>
        <p:blipFill rotWithShape="1">
          <a:blip r:embed="rId3">
            <a:alphaModFix/>
          </a:blip>
          <a:srcRect b="0" l="19296" r="16382" t="0"/>
          <a:stretch/>
        </p:blipFill>
        <p:spPr>
          <a:xfrm>
            <a:off x="6157050" y="1571728"/>
            <a:ext cx="1894501" cy="2208919"/>
          </a:xfrm>
          <a:prstGeom prst="rect">
            <a:avLst/>
          </a:prstGeom>
          <a:noFill/>
          <a:ln>
            <a:noFill/>
          </a:ln>
        </p:spPr>
      </p:pic>
      <p:sp>
        <p:nvSpPr>
          <p:cNvPr id="154" name="Google Shape;154;p20"/>
          <p:cNvSpPr/>
          <p:nvPr/>
        </p:nvSpPr>
        <p:spPr>
          <a:xfrm>
            <a:off x="272641" y="199821"/>
            <a:ext cx="5570100" cy="46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800"/>
              <a:buFont typeface="Arial"/>
              <a:buNone/>
            </a:pPr>
            <a:r>
              <a:rPr b="1" lang="fr-CA" sz="3400">
                <a:solidFill>
                  <a:srgbClr val="2750A3"/>
                </a:solidFill>
                <a:latin typeface="DM Sans"/>
                <a:ea typeface="DM Sans"/>
                <a:cs typeface="DM Sans"/>
                <a:sym typeface="DM Sans"/>
              </a:rPr>
              <a:t>Question</a:t>
            </a:r>
            <a:endParaRPr i="0" sz="3400" u="none" cap="none" strike="noStrike">
              <a:solidFill>
                <a:srgbClr val="2750A3"/>
              </a:solidFill>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1"/>
          <p:cNvSpPr txBox="1"/>
          <p:nvPr>
            <p:ph idx="1" type="body"/>
          </p:nvPr>
        </p:nvSpPr>
        <p:spPr>
          <a:xfrm>
            <a:off x="428075" y="1064400"/>
            <a:ext cx="7638000" cy="291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fr-CA" sz="2000">
                <a:solidFill>
                  <a:schemeClr val="dk1"/>
                </a:solidFill>
                <a:latin typeface="DM Sans"/>
                <a:ea typeface="DM Sans"/>
                <a:cs typeface="DM Sans"/>
                <a:sym typeface="DM Sans"/>
              </a:rPr>
              <a:t>Quel est le titre donné aux représentant.e.s élu.e.s </a:t>
            </a:r>
            <a:r>
              <a:rPr b="1" lang="fr-CA" sz="2000" u="sng">
                <a:solidFill>
                  <a:schemeClr val="dk1"/>
                </a:solidFill>
                <a:latin typeface="DM Sans"/>
                <a:ea typeface="DM Sans"/>
                <a:cs typeface="DM Sans"/>
                <a:sym typeface="DM Sans"/>
              </a:rPr>
              <a:t>au niveau fédéral</a:t>
            </a:r>
            <a:r>
              <a:rPr b="1" lang="fr-CA" sz="2000">
                <a:solidFill>
                  <a:schemeClr val="dk1"/>
                </a:solidFill>
                <a:latin typeface="DM Sans"/>
                <a:ea typeface="DM Sans"/>
                <a:cs typeface="DM Sans"/>
                <a:sym typeface="DM Sans"/>
              </a:rPr>
              <a:t>?</a:t>
            </a:r>
            <a:endParaRPr b="1" sz="2000">
              <a:solidFill>
                <a:schemeClr val="dk1"/>
              </a:solidFill>
              <a:latin typeface="DM Sans"/>
              <a:ea typeface="DM Sans"/>
              <a:cs typeface="DM Sans"/>
              <a:sym typeface="DM Sans"/>
            </a:endParaRPr>
          </a:p>
          <a:p>
            <a:pPr indent="0" lvl="0" marL="0" rtl="0" algn="l">
              <a:lnSpc>
                <a:spcPct val="115000"/>
              </a:lnSpc>
              <a:spcBef>
                <a:spcPts val="1000"/>
              </a:spcBef>
              <a:spcAft>
                <a:spcPts val="0"/>
              </a:spcAft>
              <a:buNone/>
            </a:pPr>
            <a:r>
              <a:t/>
            </a:r>
            <a:endParaRPr sz="2200">
              <a:solidFill>
                <a:schemeClr val="dk1"/>
              </a:solidFill>
              <a:highlight>
                <a:schemeClr val="lt1"/>
              </a:highlight>
              <a:latin typeface="DM Sans"/>
              <a:ea typeface="DM Sans"/>
              <a:cs typeface="DM Sans"/>
              <a:sym typeface="DM Sans"/>
            </a:endParaRPr>
          </a:p>
          <a:p>
            <a:pPr indent="0" lvl="0" marL="0" rtl="0" algn="l">
              <a:lnSpc>
                <a:spcPct val="115000"/>
              </a:lnSpc>
              <a:spcBef>
                <a:spcPts val="1000"/>
              </a:spcBef>
              <a:spcAft>
                <a:spcPts val="0"/>
              </a:spcAft>
              <a:buNone/>
            </a:pPr>
            <a:r>
              <a:t/>
            </a:r>
            <a:endParaRPr sz="2200">
              <a:solidFill>
                <a:schemeClr val="dk1"/>
              </a:solidFill>
              <a:highlight>
                <a:schemeClr val="lt1"/>
              </a:highlight>
              <a:latin typeface="DM Sans"/>
              <a:ea typeface="DM Sans"/>
              <a:cs typeface="DM Sans"/>
              <a:sym typeface="DM Sans"/>
            </a:endParaRPr>
          </a:p>
          <a:p>
            <a:pPr indent="0" lvl="0" marL="0" rtl="0" algn="l">
              <a:lnSpc>
                <a:spcPct val="100000"/>
              </a:lnSpc>
              <a:spcBef>
                <a:spcPts val="1000"/>
              </a:spcBef>
              <a:spcAft>
                <a:spcPts val="0"/>
              </a:spcAft>
              <a:buNone/>
            </a:pPr>
            <a:r>
              <a:rPr lang="fr-CA" sz="1400">
                <a:solidFill>
                  <a:schemeClr val="dk1"/>
                </a:solidFill>
                <a:highlight>
                  <a:schemeClr val="lt1"/>
                </a:highlight>
                <a:latin typeface="DM Sans"/>
                <a:ea typeface="DM Sans"/>
                <a:cs typeface="DM Sans"/>
                <a:sym typeface="DM Sans"/>
              </a:rPr>
              <a:t>Au niveau provincial en Nouvelle-Écosse, la.le représentant.e élu.e est appelé.e </a:t>
            </a:r>
            <a:r>
              <a:rPr b="1" lang="fr-CA" sz="1400">
                <a:solidFill>
                  <a:schemeClr val="dk1"/>
                </a:solidFill>
                <a:highlight>
                  <a:schemeClr val="lt1"/>
                </a:highlight>
                <a:latin typeface="DM Sans"/>
                <a:ea typeface="DM Sans"/>
                <a:cs typeface="DM Sans"/>
                <a:sym typeface="DM Sans"/>
              </a:rPr>
              <a:t>député.e provincial.e</a:t>
            </a:r>
            <a:r>
              <a:rPr lang="fr-CA" sz="1400">
                <a:solidFill>
                  <a:schemeClr val="dk1"/>
                </a:solidFill>
                <a:highlight>
                  <a:schemeClr val="lt1"/>
                </a:highlight>
                <a:latin typeface="DM Sans"/>
                <a:ea typeface="DM Sans"/>
                <a:cs typeface="DM Sans"/>
                <a:sym typeface="DM Sans"/>
              </a:rPr>
              <a:t>.</a:t>
            </a:r>
            <a:endParaRPr sz="1400">
              <a:solidFill>
                <a:schemeClr val="dk1"/>
              </a:solidFill>
              <a:highlight>
                <a:schemeClr val="lt1"/>
              </a:highlight>
              <a:latin typeface="DM Sans"/>
              <a:ea typeface="DM Sans"/>
              <a:cs typeface="DM Sans"/>
              <a:sym typeface="DM Sans"/>
            </a:endParaRPr>
          </a:p>
          <a:p>
            <a:pPr indent="0" lvl="0" marL="0" rtl="0" algn="l">
              <a:lnSpc>
                <a:spcPct val="100000"/>
              </a:lnSpc>
              <a:spcBef>
                <a:spcPts val="1000"/>
              </a:spcBef>
              <a:spcAft>
                <a:spcPts val="0"/>
              </a:spcAft>
              <a:buNone/>
            </a:pPr>
            <a:r>
              <a:rPr lang="fr-CA" sz="1400">
                <a:solidFill>
                  <a:schemeClr val="dk1"/>
                </a:solidFill>
                <a:highlight>
                  <a:schemeClr val="lt1"/>
                </a:highlight>
                <a:latin typeface="DM Sans"/>
                <a:ea typeface="DM Sans"/>
                <a:cs typeface="DM Sans"/>
                <a:sym typeface="DM Sans"/>
              </a:rPr>
              <a:t>Au niveau municipal, la.le représentant.e élu.e est appelé.e </a:t>
            </a:r>
            <a:r>
              <a:rPr b="1" lang="fr-CA" sz="1400">
                <a:solidFill>
                  <a:schemeClr val="dk1"/>
                </a:solidFill>
                <a:highlight>
                  <a:schemeClr val="lt1"/>
                </a:highlight>
                <a:latin typeface="DM Sans"/>
                <a:ea typeface="DM Sans"/>
                <a:cs typeface="DM Sans"/>
                <a:sym typeface="DM Sans"/>
              </a:rPr>
              <a:t>conseiller.ère.</a:t>
            </a:r>
            <a:endParaRPr sz="1400">
              <a:solidFill>
                <a:schemeClr val="dk1"/>
              </a:solidFill>
              <a:highlight>
                <a:schemeClr val="lt1"/>
              </a:highlight>
              <a:latin typeface="DM Sans"/>
              <a:ea typeface="DM Sans"/>
              <a:cs typeface="DM Sans"/>
              <a:sym typeface="DM Sans"/>
            </a:endParaRPr>
          </a:p>
          <a:p>
            <a:pPr indent="0" lvl="0" marL="0" rtl="0" algn="l">
              <a:lnSpc>
                <a:spcPct val="100000"/>
              </a:lnSpc>
              <a:spcBef>
                <a:spcPts val="1000"/>
              </a:spcBef>
              <a:spcAft>
                <a:spcPts val="0"/>
              </a:spcAft>
              <a:buNone/>
            </a:pPr>
            <a:r>
              <a:t/>
            </a:r>
            <a:endParaRPr sz="2200">
              <a:solidFill>
                <a:schemeClr val="dk1"/>
              </a:solidFill>
              <a:highlight>
                <a:schemeClr val="lt1"/>
              </a:highlight>
              <a:latin typeface="DM Sans"/>
              <a:ea typeface="DM Sans"/>
              <a:cs typeface="DM Sans"/>
              <a:sym typeface="DM Sans"/>
            </a:endParaRPr>
          </a:p>
        </p:txBody>
      </p:sp>
      <p:sp>
        <p:nvSpPr>
          <p:cNvPr id="160" name="Google Shape;160;p21"/>
          <p:cNvSpPr/>
          <p:nvPr/>
        </p:nvSpPr>
        <p:spPr>
          <a:xfrm>
            <a:off x="1304625" y="1920288"/>
            <a:ext cx="709500" cy="5028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chemeClr val="lt1"/>
                </a:solidFill>
                <a:latin typeface="Oswald"/>
                <a:ea typeface="Oswald"/>
                <a:cs typeface="Oswald"/>
                <a:sym typeface="Oswald"/>
              </a:rPr>
              <a:t>C</a:t>
            </a:r>
            <a:endParaRPr sz="2200">
              <a:solidFill>
                <a:schemeClr val="lt1"/>
              </a:solidFill>
              <a:latin typeface="Oswald"/>
              <a:ea typeface="Oswald"/>
              <a:cs typeface="Oswald"/>
              <a:sym typeface="Oswald"/>
            </a:endParaRPr>
          </a:p>
        </p:txBody>
      </p:sp>
      <p:sp>
        <p:nvSpPr>
          <p:cNvPr id="161" name="Google Shape;161;p21"/>
          <p:cNvSpPr txBox="1"/>
          <p:nvPr/>
        </p:nvSpPr>
        <p:spPr>
          <a:xfrm>
            <a:off x="2274575" y="1910100"/>
            <a:ext cx="3945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CA" sz="2000">
                <a:solidFill>
                  <a:schemeClr val="dk1"/>
                </a:solidFill>
                <a:latin typeface="DM Sans"/>
                <a:ea typeface="DM Sans"/>
                <a:cs typeface="DM Sans"/>
                <a:sym typeface="DM Sans"/>
              </a:rPr>
              <a:t>Député.e.s fédéral.e.s</a:t>
            </a:r>
            <a:endParaRPr b="1" sz="2000">
              <a:latin typeface="DM Sans"/>
              <a:ea typeface="DM Sans"/>
              <a:cs typeface="DM Sans"/>
              <a:sym typeface="DM Sans"/>
            </a:endParaRPr>
          </a:p>
        </p:txBody>
      </p:sp>
      <p:sp>
        <p:nvSpPr>
          <p:cNvPr id="162" name="Google Shape;162;p21"/>
          <p:cNvSpPr/>
          <p:nvPr/>
        </p:nvSpPr>
        <p:spPr>
          <a:xfrm>
            <a:off x="260991" y="228971"/>
            <a:ext cx="5570100" cy="46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800"/>
              <a:buFont typeface="Arial"/>
              <a:buNone/>
            </a:pPr>
            <a:r>
              <a:rPr b="1" lang="fr-CA" sz="3400">
                <a:solidFill>
                  <a:srgbClr val="2750A3"/>
                </a:solidFill>
                <a:latin typeface="DM Sans"/>
                <a:ea typeface="DM Sans"/>
                <a:cs typeface="DM Sans"/>
                <a:sym typeface="DM Sans"/>
              </a:rPr>
              <a:t>Réponse</a:t>
            </a:r>
            <a:endParaRPr i="0" sz="3400" u="none" cap="none" strike="noStrike">
              <a:solidFill>
                <a:srgbClr val="2750A3"/>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2"/>
          <p:cNvSpPr txBox="1"/>
          <p:nvPr>
            <p:ph idx="1" type="body"/>
          </p:nvPr>
        </p:nvSpPr>
        <p:spPr>
          <a:xfrm>
            <a:off x="428075" y="1064400"/>
            <a:ext cx="8552400" cy="50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fr-CA" sz="2000">
                <a:solidFill>
                  <a:schemeClr val="dk1"/>
                </a:solidFill>
                <a:latin typeface="DM Sans"/>
                <a:ea typeface="DM Sans"/>
                <a:cs typeface="DM Sans"/>
                <a:sym typeface="DM Sans"/>
              </a:rPr>
              <a:t>Où est située l'Assemblée législative de Nouvelle-Écosse?</a:t>
            </a:r>
            <a:endParaRPr b="1" sz="2000">
              <a:solidFill>
                <a:schemeClr val="dk1"/>
              </a:solidFill>
              <a:latin typeface="DM Sans"/>
              <a:ea typeface="DM Sans"/>
              <a:cs typeface="DM Sans"/>
              <a:sym typeface="DM Sans"/>
            </a:endParaRPr>
          </a:p>
          <a:p>
            <a:pPr indent="0" lvl="0" marL="0" rtl="0" algn="l">
              <a:lnSpc>
                <a:spcPct val="100000"/>
              </a:lnSpc>
              <a:spcBef>
                <a:spcPts val="0"/>
              </a:spcBef>
              <a:spcAft>
                <a:spcPts val="0"/>
              </a:spcAft>
              <a:buNone/>
            </a:pPr>
            <a:r>
              <a:rPr lang="fr-CA" sz="2000">
                <a:solidFill>
                  <a:schemeClr val="lt1"/>
                </a:solidFill>
                <a:latin typeface="Oswald"/>
                <a:ea typeface="Oswald"/>
                <a:cs typeface="Oswald"/>
                <a:sym typeface="Oswald"/>
              </a:rPr>
              <a:t>A</a:t>
            </a:r>
            <a:endParaRPr sz="2000">
              <a:solidFill>
                <a:schemeClr val="lt1"/>
              </a:solidFill>
              <a:highlight>
                <a:srgbClr val="1C4587"/>
              </a:highlight>
              <a:latin typeface="Oswald"/>
              <a:ea typeface="Oswald"/>
              <a:cs typeface="Oswald"/>
              <a:sym typeface="Oswald"/>
            </a:endParaRPr>
          </a:p>
          <a:p>
            <a:pPr indent="0" lvl="0" marL="0" rtl="0" algn="l">
              <a:lnSpc>
                <a:spcPct val="100000"/>
              </a:lnSpc>
              <a:spcBef>
                <a:spcPts val="0"/>
              </a:spcBef>
              <a:spcAft>
                <a:spcPts val="0"/>
              </a:spcAft>
              <a:buNone/>
            </a:pPr>
            <a:r>
              <a:rPr lang="fr-CA" sz="2000">
                <a:solidFill>
                  <a:schemeClr val="lt1"/>
                </a:solidFill>
                <a:latin typeface="Oswald"/>
                <a:ea typeface="Oswald"/>
                <a:cs typeface="Oswald"/>
                <a:sym typeface="Oswald"/>
              </a:rPr>
              <a:t>AA</a:t>
            </a:r>
            <a:endParaRPr sz="2200">
              <a:solidFill>
                <a:srgbClr val="000000"/>
              </a:solidFill>
              <a:latin typeface="Calibri"/>
              <a:ea typeface="Calibri"/>
              <a:cs typeface="Calibri"/>
              <a:sym typeface="Calibri"/>
            </a:endParaRPr>
          </a:p>
        </p:txBody>
      </p:sp>
      <p:sp>
        <p:nvSpPr>
          <p:cNvPr id="168" name="Google Shape;168;p22"/>
          <p:cNvSpPr/>
          <p:nvPr/>
        </p:nvSpPr>
        <p:spPr>
          <a:xfrm>
            <a:off x="1086650" y="1798406"/>
            <a:ext cx="709500" cy="4641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chemeClr val="lt1"/>
                </a:solidFill>
                <a:latin typeface="Oswald"/>
                <a:ea typeface="Oswald"/>
                <a:cs typeface="Oswald"/>
                <a:sym typeface="Oswald"/>
              </a:rPr>
              <a:t>A</a:t>
            </a:r>
            <a:endParaRPr sz="2200">
              <a:solidFill>
                <a:schemeClr val="lt1"/>
              </a:solidFill>
              <a:highlight>
                <a:srgbClr val="1C4587"/>
              </a:highlight>
              <a:latin typeface="Oswald"/>
              <a:ea typeface="Oswald"/>
              <a:cs typeface="Oswald"/>
              <a:sym typeface="Oswald"/>
            </a:endParaRPr>
          </a:p>
        </p:txBody>
      </p:sp>
      <p:sp>
        <p:nvSpPr>
          <p:cNvPr id="169" name="Google Shape;169;p22"/>
          <p:cNvSpPr/>
          <p:nvPr/>
        </p:nvSpPr>
        <p:spPr>
          <a:xfrm>
            <a:off x="1086650" y="2463038"/>
            <a:ext cx="709500" cy="4641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chemeClr val="lt1"/>
                </a:solidFill>
                <a:latin typeface="Oswald"/>
                <a:ea typeface="Oswald"/>
                <a:cs typeface="Oswald"/>
                <a:sym typeface="Oswald"/>
              </a:rPr>
              <a:t>B</a:t>
            </a:r>
            <a:endParaRPr sz="2200">
              <a:solidFill>
                <a:schemeClr val="lt1"/>
              </a:solidFill>
              <a:highlight>
                <a:srgbClr val="1C4587"/>
              </a:highlight>
              <a:latin typeface="Oswald"/>
              <a:ea typeface="Oswald"/>
              <a:cs typeface="Oswald"/>
              <a:sym typeface="Oswald"/>
            </a:endParaRPr>
          </a:p>
        </p:txBody>
      </p:sp>
      <p:sp>
        <p:nvSpPr>
          <p:cNvPr id="170" name="Google Shape;170;p22"/>
          <p:cNvSpPr/>
          <p:nvPr/>
        </p:nvSpPr>
        <p:spPr>
          <a:xfrm>
            <a:off x="1086650" y="3183666"/>
            <a:ext cx="709500" cy="5028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chemeClr val="lt1"/>
                </a:solidFill>
                <a:latin typeface="Oswald"/>
                <a:ea typeface="Oswald"/>
                <a:cs typeface="Oswald"/>
                <a:sym typeface="Oswald"/>
              </a:rPr>
              <a:t>C</a:t>
            </a:r>
            <a:endParaRPr sz="2200">
              <a:solidFill>
                <a:schemeClr val="lt1"/>
              </a:solidFill>
              <a:latin typeface="Oswald"/>
              <a:ea typeface="Oswald"/>
              <a:cs typeface="Oswald"/>
              <a:sym typeface="Oswald"/>
            </a:endParaRPr>
          </a:p>
        </p:txBody>
      </p:sp>
      <p:sp>
        <p:nvSpPr>
          <p:cNvPr id="171" name="Google Shape;171;p22"/>
          <p:cNvSpPr txBox="1"/>
          <p:nvPr/>
        </p:nvSpPr>
        <p:spPr>
          <a:xfrm>
            <a:off x="1892900" y="1834181"/>
            <a:ext cx="321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Sydney</a:t>
            </a:r>
            <a:endParaRPr sz="2000">
              <a:latin typeface="DM Sans"/>
              <a:ea typeface="DM Sans"/>
              <a:cs typeface="DM Sans"/>
              <a:sym typeface="DM Sans"/>
            </a:endParaRPr>
          </a:p>
        </p:txBody>
      </p:sp>
      <p:sp>
        <p:nvSpPr>
          <p:cNvPr id="172" name="Google Shape;172;p22"/>
          <p:cNvSpPr txBox="1"/>
          <p:nvPr/>
        </p:nvSpPr>
        <p:spPr>
          <a:xfrm>
            <a:off x="1892900" y="2498813"/>
            <a:ext cx="5062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Halifax</a:t>
            </a:r>
            <a:endParaRPr sz="2000">
              <a:latin typeface="DM Sans"/>
              <a:ea typeface="DM Sans"/>
              <a:cs typeface="DM Sans"/>
              <a:sym typeface="DM Sans"/>
            </a:endParaRPr>
          </a:p>
        </p:txBody>
      </p:sp>
      <p:sp>
        <p:nvSpPr>
          <p:cNvPr id="173" name="Google Shape;173;p22"/>
          <p:cNvSpPr txBox="1"/>
          <p:nvPr/>
        </p:nvSpPr>
        <p:spPr>
          <a:xfrm>
            <a:off x="1892900" y="3238913"/>
            <a:ext cx="3407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Truro</a:t>
            </a:r>
            <a:endParaRPr sz="2000">
              <a:latin typeface="DM Sans"/>
              <a:ea typeface="DM Sans"/>
              <a:cs typeface="DM Sans"/>
              <a:sym typeface="DM Sans"/>
            </a:endParaRPr>
          </a:p>
        </p:txBody>
      </p:sp>
      <p:sp>
        <p:nvSpPr>
          <p:cNvPr id="174" name="Google Shape;174;p22"/>
          <p:cNvSpPr txBox="1"/>
          <p:nvPr/>
        </p:nvSpPr>
        <p:spPr>
          <a:xfrm>
            <a:off x="1892900" y="3950513"/>
            <a:ext cx="2180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000">
                <a:latin typeface="DM Sans"/>
                <a:ea typeface="DM Sans"/>
                <a:cs typeface="DM Sans"/>
                <a:sym typeface="DM Sans"/>
              </a:rPr>
              <a:t>Lunenburg</a:t>
            </a:r>
            <a:endParaRPr sz="2000">
              <a:latin typeface="DM Sans"/>
              <a:ea typeface="DM Sans"/>
              <a:cs typeface="DM Sans"/>
              <a:sym typeface="DM Sans"/>
            </a:endParaRPr>
          </a:p>
        </p:txBody>
      </p:sp>
      <p:sp>
        <p:nvSpPr>
          <p:cNvPr id="175" name="Google Shape;175;p22"/>
          <p:cNvSpPr/>
          <p:nvPr/>
        </p:nvSpPr>
        <p:spPr>
          <a:xfrm>
            <a:off x="1086650" y="3895275"/>
            <a:ext cx="709500" cy="5028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chemeClr val="lt1"/>
                </a:solidFill>
                <a:latin typeface="Oswald"/>
                <a:ea typeface="Oswald"/>
                <a:cs typeface="Oswald"/>
                <a:sym typeface="Oswald"/>
              </a:rPr>
              <a:t>D</a:t>
            </a:r>
            <a:endParaRPr sz="2200">
              <a:solidFill>
                <a:schemeClr val="lt1"/>
              </a:solidFill>
              <a:latin typeface="Oswald"/>
              <a:ea typeface="Oswald"/>
              <a:cs typeface="Oswald"/>
              <a:sym typeface="Oswald"/>
            </a:endParaRPr>
          </a:p>
        </p:txBody>
      </p:sp>
      <p:pic>
        <p:nvPicPr>
          <p:cNvPr id="176" name="Google Shape;176;p22"/>
          <p:cNvPicPr preferRelativeResize="0"/>
          <p:nvPr/>
        </p:nvPicPr>
        <p:blipFill>
          <a:blip r:embed="rId3">
            <a:alphaModFix/>
          </a:blip>
          <a:stretch>
            <a:fillRect/>
          </a:stretch>
        </p:blipFill>
        <p:spPr>
          <a:xfrm>
            <a:off x="5616600" y="2092150"/>
            <a:ext cx="2573150" cy="1858375"/>
          </a:xfrm>
          <a:prstGeom prst="rect">
            <a:avLst/>
          </a:prstGeom>
          <a:noFill/>
          <a:ln>
            <a:noFill/>
          </a:ln>
        </p:spPr>
      </p:pic>
      <p:sp>
        <p:nvSpPr>
          <p:cNvPr id="177" name="Google Shape;177;p22"/>
          <p:cNvSpPr/>
          <p:nvPr/>
        </p:nvSpPr>
        <p:spPr>
          <a:xfrm>
            <a:off x="272641" y="199821"/>
            <a:ext cx="5570100" cy="46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800"/>
              <a:buFont typeface="Arial"/>
              <a:buNone/>
            </a:pPr>
            <a:r>
              <a:rPr b="1" lang="fr-CA" sz="3400">
                <a:solidFill>
                  <a:srgbClr val="2750A3"/>
                </a:solidFill>
                <a:latin typeface="DM Sans"/>
                <a:ea typeface="DM Sans"/>
                <a:cs typeface="DM Sans"/>
                <a:sym typeface="DM Sans"/>
              </a:rPr>
              <a:t>Question</a:t>
            </a:r>
            <a:endParaRPr i="0" sz="3400" u="none" cap="none" strike="noStrike">
              <a:solidFill>
                <a:srgbClr val="2750A3"/>
              </a:solidFill>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p:nvPr/>
        </p:nvSpPr>
        <p:spPr>
          <a:xfrm>
            <a:off x="5488825" y="3401475"/>
            <a:ext cx="3588300" cy="1704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p:cNvSpPr txBox="1"/>
          <p:nvPr>
            <p:ph idx="1" type="body"/>
          </p:nvPr>
        </p:nvSpPr>
        <p:spPr>
          <a:xfrm>
            <a:off x="491400" y="3436819"/>
            <a:ext cx="8161200" cy="1127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fr-CA" sz="1400">
                <a:solidFill>
                  <a:schemeClr val="dk1"/>
                </a:solidFill>
                <a:latin typeface="DM Sans"/>
                <a:ea typeface="DM Sans"/>
                <a:cs typeface="DM Sans"/>
                <a:sym typeface="DM Sans"/>
              </a:rPr>
              <a:t>Les député.e.s provinciaux.ales se réunissent à l'</a:t>
            </a:r>
            <a:r>
              <a:rPr b="1" lang="fr-CA" sz="1400">
                <a:solidFill>
                  <a:schemeClr val="dk1"/>
                </a:solidFill>
                <a:latin typeface="DM Sans"/>
                <a:ea typeface="DM Sans"/>
                <a:cs typeface="DM Sans"/>
                <a:sym typeface="DM Sans"/>
              </a:rPr>
              <a:t>Assemblée législative </a:t>
            </a:r>
            <a:r>
              <a:rPr lang="fr-CA" sz="1400">
                <a:solidFill>
                  <a:schemeClr val="dk1"/>
                </a:solidFill>
                <a:latin typeface="DM Sans"/>
                <a:ea typeface="DM Sans"/>
                <a:cs typeface="DM Sans"/>
                <a:sym typeface="DM Sans"/>
              </a:rPr>
              <a:t>à </a:t>
            </a:r>
            <a:r>
              <a:rPr b="1" lang="fr-CA" sz="1400">
                <a:solidFill>
                  <a:schemeClr val="dk1"/>
                </a:solidFill>
                <a:latin typeface="DM Sans"/>
                <a:ea typeface="DM Sans"/>
                <a:cs typeface="DM Sans"/>
                <a:sym typeface="DM Sans"/>
              </a:rPr>
              <a:t>Halifax </a:t>
            </a:r>
            <a:r>
              <a:rPr lang="fr-CA" sz="1400">
                <a:solidFill>
                  <a:schemeClr val="dk1"/>
                </a:solidFill>
                <a:latin typeface="DM Sans"/>
                <a:ea typeface="DM Sans"/>
                <a:cs typeface="DM Sans"/>
                <a:sym typeface="DM Sans"/>
              </a:rPr>
              <a:t>pour discuter des enjeux et adopter des lois.</a:t>
            </a:r>
            <a:endParaRPr sz="1400">
              <a:solidFill>
                <a:schemeClr val="dk1"/>
              </a:solidFill>
              <a:latin typeface="DM Sans"/>
              <a:ea typeface="DM Sans"/>
              <a:cs typeface="DM Sans"/>
              <a:sym typeface="DM Sans"/>
            </a:endParaRPr>
          </a:p>
          <a:p>
            <a:pPr indent="0" lvl="0" marL="0" rtl="0" algn="l">
              <a:lnSpc>
                <a:spcPct val="100000"/>
              </a:lnSpc>
              <a:spcBef>
                <a:spcPts val="0"/>
              </a:spcBef>
              <a:spcAft>
                <a:spcPts val="0"/>
              </a:spcAft>
              <a:buNone/>
            </a:pPr>
            <a:r>
              <a:t/>
            </a:r>
            <a:endParaRPr sz="1400">
              <a:solidFill>
                <a:schemeClr val="dk1"/>
              </a:solidFill>
              <a:highlight>
                <a:schemeClr val="lt1"/>
              </a:highlight>
              <a:latin typeface="DM Sans"/>
              <a:ea typeface="DM Sans"/>
              <a:cs typeface="DM Sans"/>
              <a:sym typeface="DM Sans"/>
            </a:endParaRPr>
          </a:p>
          <a:p>
            <a:pPr indent="0" lvl="0" marL="0" rtl="0" algn="l">
              <a:lnSpc>
                <a:spcPct val="100000"/>
              </a:lnSpc>
              <a:spcBef>
                <a:spcPts val="0"/>
              </a:spcBef>
              <a:spcAft>
                <a:spcPts val="0"/>
              </a:spcAft>
              <a:buNone/>
            </a:pPr>
            <a:r>
              <a:rPr lang="fr-CA" sz="1400">
                <a:solidFill>
                  <a:schemeClr val="dk1"/>
                </a:solidFill>
                <a:highlight>
                  <a:schemeClr val="lt1"/>
                </a:highlight>
                <a:latin typeface="DM Sans"/>
                <a:ea typeface="DM Sans"/>
                <a:cs typeface="DM Sans"/>
                <a:sym typeface="DM Sans"/>
              </a:rPr>
              <a:t>Nos représentant.e.s fédéraux.ales se réunissent à </a:t>
            </a:r>
            <a:r>
              <a:rPr b="1" lang="fr-CA" sz="1400">
                <a:solidFill>
                  <a:schemeClr val="dk1"/>
                </a:solidFill>
                <a:highlight>
                  <a:schemeClr val="lt1"/>
                </a:highlight>
                <a:latin typeface="DM Sans"/>
                <a:ea typeface="DM Sans"/>
                <a:cs typeface="DM Sans"/>
                <a:sym typeface="DM Sans"/>
              </a:rPr>
              <a:t>Ottawa</a:t>
            </a:r>
            <a:r>
              <a:rPr lang="fr-CA" sz="1400">
                <a:solidFill>
                  <a:schemeClr val="dk1"/>
                </a:solidFill>
                <a:highlight>
                  <a:schemeClr val="lt1"/>
                </a:highlight>
                <a:latin typeface="DM Sans"/>
                <a:ea typeface="DM Sans"/>
                <a:cs typeface="DM Sans"/>
                <a:sym typeface="DM Sans"/>
              </a:rPr>
              <a:t>, à la </a:t>
            </a:r>
            <a:r>
              <a:rPr b="1" lang="fr-CA" sz="1400">
                <a:solidFill>
                  <a:schemeClr val="dk1"/>
                </a:solidFill>
                <a:highlight>
                  <a:schemeClr val="lt1"/>
                </a:highlight>
                <a:latin typeface="DM Sans"/>
                <a:ea typeface="DM Sans"/>
                <a:cs typeface="DM Sans"/>
                <a:sym typeface="DM Sans"/>
              </a:rPr>
              <a:t>Chambre des communes</a:t>
            </a:r>
            <a:r>
              <a:rPr lang="fr-CA" sz="1400">
                <a:solidFill>
                  <a:schemeClr val="dk1"/>
                </a:solidFill>
                <a:highlight>
                  <a:schemeClr val="lt1"/>
                </a:highlight>
                <a:latin typeface="DM Sans"/>
                <a:ea typeface="DM Sans"/>
                <a:cs typeface="DM Sans"/>
                <a:sym typeface="DM Sans"/>
              </a:rPr>
              <a:t>.</a:t>
            </a:r>
            <a:endParaRPr b="1" sz="1400">
              <a:solidFill>
                <a:schemeClr val="dk1"/>
              </a:solidFill>
              <a:highlight>
                <a:schemeClr val="lt1"/>
              </a:highlight>
              <a:latin typeface="DM Sans"/>
              <a:ea typeface="DM Sans"/>
              <a:cs typeface="DM Sans"/>
              <a:sym typeface="DM Sans"/>
            </a:endParaRPr>
          </a:p>
          <a:p>
            <a:pPr indent="0" lvl="0" marL="0" rtl="0" algn="l">
              <a:lnSpc>
                <a:spcPct val="100000"/>
              </a:lnSpc>
              <a:spcBef>
                <a:spcPts val="0"/>
              </a:spcBef>
              <a:spcAft>
                <a:spcPts val="0"/>
              </a:spcAft>
              <a:buNone/>
            </a:pPr>
            <a:r>
              <a:t/>
            </a:r>
            <a:endParaRPr b="1" sz="1400">
              <a:solidFill>
                <a:schemeClr val="dk1"/>
              </a:solidFill>
              <a:highlight>
                <a:schemeClr val="lt1"/>
              </a:highlight>
              <a:latin typeface="DM Sans"/>
              <a:ea typeface="DM Sans"/>
              <a:cs typeface="DM Sans"/>
              <a:sym typeface="DM Sans"/>
            </a:endParaRPr>
          </a:p>
          <a:p>
            <a:pPr indent="0" lvl="0" marL="0" rtl="0" algn="l">
              <a:lnSpc>
                <a:spcPct val="100000"/>
              </a:lnSpc>
              <a:spcBef>
                <a:spcPts val="0"/>
              </a:spcBef>
              <a:spcAft>
                <a:spcPts val="0"/>
              </a:spcAft>
              <a:buNone/>
            </a:pPr>
            <a:r>
              <a:rPr lang="fr-CA" sz="1400">
                <a:solidFill>
                  <a:schemeClr val="dk1"/>
                </a:solidFill>
                <a:highlight>
                  <a:schemeClr val="lt1"/>
                </a:highlight>
                <a:latin typeface="DM Sans"/>
                <a:ea typeface="DM Sans"/>
                <a:cs typeface="DM Sans"/>
                <a:sym typeface="DM Sans"/>
              </a:rPr>
              <a:t>Les représentant.e.s municipaux.ales se réunissent à l'</a:t>
            </a:r>
            <a:r>
              <a:rPr b="1" lang="fr-CA" sz="1400">
                <a:solidFill>
                  <a:schemeClr val="dk1"/>
                </a:solidFill>
                <a:highlight>
                  <a:schemeClr val="lt1"/>
                </a:highlight>
                <a:latin typeface="DM Sans"/>
                <a:ea typeface="DM Sans"/>
                <a:cs typeface="DM Sans"/>
                <a:sym typeface="DM Sans"/>
              </a:rPr>
              <a:t>hôtel de ville</a:t>
            </a:r>
            <a:r>
              <a:rPr lang="fr-CA" sz="1400">
                <a:solidFill>
                  <a:schemeClr val="dk1"/>
                </a:solidFill>
                <a:highlight>
                  <a:schemeClr val="lt1"/>
                </a:highlight>
                <a:latin typeface="DM Sans"/>
                <a:ea typeface="DM Sans"/>
                <a:cs typeface="DM Sans"/>
                <a:sym typeface="DM Sans"/>
              </a:rPr>
              <a:t>.</a:t>
            </a:r>
            <a:endParaRPr sz="1400">
              <a:solidFill>
                <a:schemeClr val="dk1"/>
              </a:solidFill>
              <a:highlight>
                <a:schemeClr val="lt1"/>
              </a:highlight>
              <a:latin typeface="DM Sans"/>
              <a:ea typeface="DM Sans"/>
              <a:cs typeface="DM Sans"/>
              <a:sym typeface="DM Sans"/>
            </a:endParaRPr>
          </a:p>
          <a:p>
            <a:pPr indent="0" lvl="0" marL="0" rtl="0" algn="l">
              <a:lnSpc>
                <a:spcPct val="100000"/>
              </a:lnSpc>
              <a:spcBef>
                <a:spcPts val="0"/>
              </a:spcBef>
              <a:spcAft>
                <a:spcPts val="0"/>
              </a:spcAft>
              <a:buNone/>
            </a:pPr>
            <a:r>
              <a:t/>
            </a:r>
            <a:endParaRPr sz="2200">
              <a:solidFill>
                <a:schemeClr val="lt1"/>
              </a:solidFill>
              <a:highlight>
                <a:srgbClr val="1C4587"/>
              </a:highlight>
              <a:latin typeface="DM Sans"/>
              <a:ea typeface="DM Sans"/>
              <a:cs typeface="DM Sans"/>
              <a:sym typeface="DM Sans"/>
            </a:endParaRPr>
          </a:p>
          <a:p>
            <a:pPr indent="-50800" lvl="0" marL="228600" rtl="0" algn="l">
              <a:lnSpc>
                <a:spcPct val="107142"/>
              </a:lnSpc>
              <a:spcBef>
                <a:spcPts val="1800"/>
              </a:spcBef>
              <a:spcAft>
                <a:spcPts val="0"/>
              </a:spcAft>
              <a:buClr>
                <a:srgbClr val="3F3F3F"/>
              </a:buClr>
              <a:buSzPts val="2800"/>
              <a:buNone/>
            </a:pPr>
            <a:r>
              <a:t/>
            </a:r>
            <a:endParaRPr sz="2400">
              <a:solidFill>
                <a:srgbClr val="000000"/>
              </a:solidFill>
              <a:latin typeface="Calibri"/>
              <a:ea typeface="Calibri"/>
              <a:cs typeface="Calibri"/>
              <a:sym typeface="Calibri"/>
            </a:endParaRPr>
          </a:p>
        </p:txBody>
      </p:sp>
      <p:sp>
        <p:nvSpPr>
          <p:cNvPr id="184" name="Google Shape;184;p23"/>
          <p:cNvSpPr/>
          <p:nvPr/>
        </p:nvSpPr>
        <p:spPr>
          <a:xfrm>
            <a:off x="1189550" y="1683741"/>
            <a:ext cx="709500" cy="464100"/>
          </a:xfrm>
          <a:prstGeom prst="star12">
            <a:avLst>
              <a:gd fmla="val 37500" name="adj"/>
            </a:avLst>
          </a:prstGeom>
          <a:solidFill>
            <a:srgbClr val="8A1736"/>
          </a:solidFill>
          <a:ln cap="flat" cmpd="sng" w="9525">
            <a:solidFill>
              <a:srgbClr val="8A17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2200">
                <a:solidFill>
                  <a:srgbClr val="FFFFFF"/>
                </a:solidFill>
                <a:latin typeface="Oswald"/>
                <a:ea typeface="Oswald"/>
                <a:cs typeface="Oswald"/>
                <a:sym typeface="Oswald"/>
              </a:rPr>
              <a:t>B</a:t>
            </a:r>
            <a:endParaRPr sz="2200">
              <a:solidFill>
                <a:srgbClr val="FFFFFF"/>
              </a:solidFill>
              <a:highlight>
                <a:srgbClr val="1C4587"/>
              </a:highlight>
              <a:latin typeface="Oswald"/>
              <a:ea typeface="Oswald"/>
              <a:cs typeface="Oswald"/>
              <a:sym typeface="Oswald"/>
            </a:endParaRPr>
          </a:p>
        </p:txBody>
      </p:sp>
      <p:sp>
        <p:nvSpPr>
          <p:cNvPr id="185" name="Google Shape;185;p23"/>
          <p:cNvSpPr txBox="1"/>
          <p:nvPr/>
        </p:nvSpPr>
        <p:spPr>
          <a:xfrm>
            <a:off x="2073875" y="1654200"/>
            <a:ext cx="3213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200">
                <a:latin typeface="DM Sans"/>
                <a:ea typeface="DM Sans"/>
                <a:cs typeface="DM Sans"/>
                <a:sym typeface="DM Sans"/>
              </a:rPr>
              <a:t>Halifax</a:t>
            </a:r>
            <a:endParaRPr b="1" sz="2200">
              <a:latin typeface="DM Sans"/>
              <a:ea typeface="DM Sans"/>
              <a:cs typeface="DM Sans"/>
              <a:sym typeface="DM Sans"/>
            </a:endParaRPr>
          </a:p>
        </p:txBody>
      </p:sp>
      <p:sp>
        <p:nvSpPr>
          <p:cNvPr id="186" name="Google Shape;186;p23"/>
          <p:cNvSpPr txBox="1"/>
          <p:nvPr>
            <p:ph idx="1" type="body"/>
          </p:nvPr>
        </p:nvSpPr>
        <p:spPr>
          <a:xfrm>
            <a:off x="295800" y="1090900"/>
            <a:ext cx="8552400" cy="39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fr-CA" sz="2000">
                <a:solidFill>
                  <a:schemeClr val="dk1"/>
                </a:solidFill>
                <a:latin typeface="DM Sans"/>
                <a:ea typeface="DM Sans"/>
                <a:cs typeface="DM Sans"/>
                <a:sym typeface="DM Sans"/>
              </a:rPr>
              <a:t>Où est située l'Assemblée législative de Nouvelle-Écosse?</a:t>
            </a:r>
            <a:endParaRPr b="1" sz="2000">
              <a:solidFill>
                <a:schemeClr val="dk1"/>
              </a:solidFill>
              <a:latin typeface="DM Sans"/>
              <a:ea typeface="DM Sans"/>
              <a:cs typeface="DM Sans"/>
              <a:sym typeface="DM Sans"/>
            </a:endParaRPr>
          </a:p>
          <a:p>
            <a:pPr indent="0" lvl="0" marL="0" rtl="0" algn="l">
              <a:lnSpc>
                <a:spcPct val="100000"/>
              </a:lnSpc>
              <a:spcBef>
                <a:spcPts val="0"/>
              </a:spcBef>
              <a:spcAft>
                <a:spcPts val="0"/>
              </a:spcAft>
              <a:buNone/>
            </a:pPr>
            <a:r>
              <a:t/>
            </a:r>
            <a:endParaRPr sz="2200">
              <a:solidFill>
                <a:srgbClr val="000000"/>
              </a:solidFill>
              <a:latin typeface="Calibri"/>
              <a:ea typeface="Calibri"/>
              <a:cs typeface="Calibri"/>
              <a:sym typeface="Calibri"/>
            </a:endParaRPr>
          </a:p>
        </p:txBody>
      </p:sp>
      <p:pic>
        <p:nvPicPr>
          <p:cNvPr id="187" name="Google Shape;187;p23"/>
          <p:cNvPicPr preferRelativeResize="0"/>
          <p:nvPr/>
        </p:nvPicPr>
        <p:blipFill>
          <a:blip r:embed="rId3">
            <a:alphaModFix/>
          </a:blip>
          <a:stretch>
            <a:fillRect/>
          </a:stretch>
        </p:blipFill>
        <p:spPr>
          <a:xfrm>
            <a:off x="5604575" y="1831350"/>
            <a:ext cx="1844975" cy="1332475"/>
          </a:xfrm>
          <a:prstGeom prst="rect">
            <a:avLst/>
          </a:prstGeom>
          <a:noFill/>
          <a:ln>
            <a:noFill/>
          </a:ln>
        </p:spPr>
      </p:pic>
      <p:sp>
        <p:nvSpPr>
          <p:cNvPr id="188" name="Google Shape;188;p23"/>
          <p:cNvSpPr/>
          <p:nvPr/>
        </p:nvSpPr>
        <p:spPr>
          <a:xfrm>
            <a:off x="260991" y="228971"/>
            <a:ext cx="5570100" cy="46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800"/>
              <a:buFont typeface="Arial"/>
              <a:buNone/>
            </a:pPr>
            <a:r>
              <a:rPr b="1" lang="fr-CA" sz="3400">
                <a:solidFill>
                  <a:srgbClr val="2750A3"/>
                </a:solidFill>
                <a:latin typeface="DM Sans"/>
                <a:ea typeface="DM Sans"/>
                <a:cs typeface="DM Sans"/>
                <a:sym typeface="DM Sans"/>
              </a:rPr>
              <a:t>Réponse</a:t>
            </a:r>
            <a:endParaRPr i="0" sz="3400" u="none" cap="none" strike="noStrike">
              <a:solidFill>
                <a:srgbClr val="2750A3"/>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NS Logoless Secondary">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