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1"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DM Sans"/>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DMSans-bold.fntdata"/><Relationship Id="rId16" Type="http://schemas.openxmlformats.org/officeDocument/2006/relationships/font" Target="fonts/DMSans-regular.fntdata"/><Relationship Id="rId5" Type="http://schemas.openxmlformats.org/officeDocument/2006/relationships/notesMaster" Target="notesMasters/notesMaster1.xml"/><Relationship Id="rId19" Type="http://schemas.openxmlformats.org/officeDocument/2006/relationships/font" Target="fonts/DMSans-boldItalic.fntdata"/><Relationship Id="rId6" Type="http://schemas.openxmlformats.org/officeDocument/2006/relationships/slide" Target="slides/slide1.xml"/><Relationship Id="rId18" Type="http://schemas.openxmlformats.org/officeDocument/2006/relationships/font" Target="fonts/DMSans-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30648068f07_0_7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83" name="Google Shape;83;g30648068f07_0_76: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g30648068f07_0_76:notes"/>
          <p:cNvSpPr txBox="1"/>
          <p:nvPr>
            <p:ph idx="12" type="sldNum"/>
          </p:nvPr>
        </p:nvSpPr>
        <p:spPr>
          <a:xfrm>
            <a:off x="3884613" y="8685213"/>
            <a:ext cx="2971800" cy="458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Clr>
                <a:srgbClr val="000000"/>
              </a:buClr>
              <a:buSzPts val="1200"/>
              <a:buFont typeface="Arial"/>
              <a:buNone/>
            </a:pPr>
            <a:fld id="{00000000-1234-1234-1234-123412341234}" type="slidenum">
              <a:rPr lang="fr-CA"/>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30648068f07_0_203: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3" name="Google Shape;143;g30648068f07_0_20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30648068f07_0_16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3" name="Google Shape;93;g30648068f07_0_16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30648068f07_0_166: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9" name="Google Shape;99;g30648068f07_0_16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30648068f07_0_17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5" name="Google Shape;105;g30648068f07_0_17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30648068f07_0_176: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1" name="Google Shape;111;g30648068f07_0_17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30648068f07_0_18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7" name="Google Shape;117;g30648068f07_0_18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30648068f07_0_186: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3" name="Google Shape;123;g30648068f07_0_18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30648068f07_0_19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9" name="Google Shape;129;g30648068f07_0_19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30648068f07_0_197: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6" name="Google Shape;136;g30648068f07_0_19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9" name="Shape 9"/>
        <p:cNvGrpSpPr/>
        <p:nvPr/>
      </p:nvGrpSpPr>
      <p:grpSpPr>
        <a:xfrm>
          <a:off x="0" y="0"/>
          <a:ext cx="0" cy="0"/>
          <a:chOff x="0" y="0"/>
          <a:chExt cx="0" cy="0"/>
        </a:xfrm>
      </p:grpSpPr>
      <p:sp>
        <p:nvSpPr>
          <p:cNvPr id="10" name="Google Shape;10;p2"/>
          <p:cNvSpPr/>
          <p:nvPr/>
        </p:nvSpPr>
        <p:spPr>
          <a:xfrm>
            <a:off x="0" y="0"/>
            <a:ext cx="9144000" cy="5143500"/>
          </a:xfrm>
          <a:prstGeom prst="rect">
            <a:avLst/>
          </a:prstGeom>
          <a:solidFill>
            <a:srgbClr val="FED22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pic>
        <p:nvPicPr>
          <p:cNvPr id="11" name="Google Shape;11;p2"/>
          <p:cNvPicPr preferRelativeResize="0"/>
          <p:nvPr/>
        </p:nvPicPr>
        <p:blipFill rotWithShape="1">
          <a:blip r:embed="rId2">
            <a:alphaModFix/>
          </a:blip>
          <a:srcRect b="19794" l="980" r="990" t="0"/>
          <a:stretch/>
        </p:blipFill>
        <p:spPr>
          <a:xfrm>
            <a:off x="417250" y="219729"/>
            <a:ext cx="1934600" cy="982893"/>
          </a:xfrm>
          <a:prstGeom prst="rect">
            <a:avLst/>
          </a:prstGeom>
          <a:noFill/>
          <a:ln>
            <a:noFill/>
          </a:ln>
        </p:spPr>
      </p:pic>
      <p:pic>
        <p:nvPicPr>
          <p:cNvPr id="12" name="Google Shape;12;p2"/>
          <p:cNvPicPr preferRelativeResize="0"/>
          <p:nvPr/>
        </p:nvPicPr>
        <p:blipFill rotWithShape="1">
          <a:blip r:embed="rId3">
            <a:alphaModFix/>
          </a:blip>
          <a:srcRect b="0" l="0" r="0" t="0"/>
          <a:stretch/>
        </p:blipFill>
        <p:spPr>
          <a:xfrm>
            <a:off x="1895115" y="4281595"/>
            <a:ext cx="4149421" cy="554021"/>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1" name="Shape 61"/>
        <p:cNvGrpSpPr/>
        <p:nvPr/>
      </p:nvGrpSpPr>
      <p:grpSpPr>
        <a:xfrm>
          <a:off x="0" y="0"/>
          <a:ext cx="0" cy="0"/>
          <a:chOff x="0" y="0"/>
          <a:chExt cx="0" cy="0"/>
        </a:xfrm>
      </p:grpSpPr>
      <p:sp>
        <p:nvSpPr>
          <p:cNvPr id="62" name="Google Shape;62;p11"/>
          <p:cNvSpPr txBox="1"/>
          <p:nvPr>
            <p:ph type="title"/>
          </p:nvPr>
        </p:nvSpPr>
        <p:spPr>
          <a:xfrm>
            <a:off x="628650" y="273845"/>
            <a:ext cx="7886700" cy="6240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2750A3"/>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1"/>
          <p:cNvSpPr txBox="1"/>
          <p:nvPr>
            <p:ph idx="1" type="body"/>
          </p:nvPr>
        </p:nvSpPr>
        <p:spPr>
          <a:xfrm rot="5400000">
            <a:off x="2916150" y="-966250"/>
            <a:ext cx="3311700" cy="78867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rgbClr val="3F3F3F"/>
              </a:buClr>
              <a:buSzPts val="1800"/>
              <a:buChar char="•"/>
              <a:defRPr/>
            </a:lvl1pPr>
            <a:lvl2pPr indent="-342900" lvl="1" marL="914400" algn="l">
              <a:lnSpc>
                <a:spcPct val="90000"/>
              </a:lnSpc>
              <a:spcBef>
                <a:spcPts val="500"/>
              </a:spcBef>
              <a:spcAft>
                <a:spcPts val="0"/>
              </a:spcAft>
              <a:buClr>
                <a:srgbClr val="3F3F3F"/>
              </a:buClr>
              <a:buSzPts val="1800"/>
              <a:buChar char="•"/>
              <a:defRPr/>
            </a:lvl2pPr>
            <a:lvl3pPr indent="-342900" lvl="2" marL="1371600" algn="l">
              <a:lnSpc>
                <a:spcPct val="90000"/>
              </a:lnSpc>
              <a:spcBef>
                <a:spcPts val="500"/>
              </a:spcBef>
              <a:spcAft>
                <a:spcPts val="0"/>
              </a:spcAft>
              <a:buClr>
                <a:srgbClr val="3F3F3F"/>
              </a:buClr>
              <a:buSzPts val="1800"/>
              <a:buChar char="•"/>
              <a:defRPr/>
            </a:lvl3pPr>
            <a:lvl4pPr indent="-342900" lvl="3" marL="1828800" algn="l">
              <a:lnSpc>
                <a:spcPct val="90000"/>
              </a:lnSpc>
              <a:spcBef>
                <a:spcPts val="500"/>
              </a:spcBef>
              <a:spcAft>
                <a:spcPts val="0"/>
              </a:spcAft>
              <a:buClr>
                <a:srgbClr val="3F3F3F"/>
              </a:buClr>
              <a:buSzPts val="1800"/>
              <a:buChar char="•"/>
              <a:defRPr/>
            </a:lvl4pPr>
            <a:lvl5pPr indent="-342900" lvl="4" marL="2286000" algn="l">
              <a:lnSpc>
                <a:spcPct val="90000"/>
              </a:lnSpc>
              <a:spcBef>
                <a:spcPts val="500"/>
              </a:spcBef>
              <a:spcAft>
                <a:spcPts val="0"/>
              </a:spcAft>
              <a:buClr>
                <a:srgbClr val="3F3F3F"/>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4" name="Google Shape;64;p11"/>
          <p:cNvSpPr txBox="1"/>
          <p:nvPr>
            <p:ph idx="10" type="dt"/>
          </p:nvPr>
        </p:nvSpPr>
        <p:spPr>
          <a:xfrm>
            <a:off x="628650" y="4767263"/>
            <a:ext cx="2057400" cy="2739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5" name="Google Shape;65;p11"/>
          <p:cNvSpPr txBox="1"/>
          <p:nvPr>
            <p:ph idx="11" type="ftr"/>
          </p:nvPr>
        </p:nvSpPr>
        <p:spPr>
          <a:xfrm>
            <a:off x="3028950" y="4767263"/>
            <a:ext cx="3086100" cy="2739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6" name="Google Shape;66;p11"/>
          <p:cNvSpPr txBox="1"/>
          <p:nvPr>
            <p:ph idx="12" type="sldNum"/>
          </p:nvPr>
        </p:nvSpPr>
        <p:spPr>
          <a:xfrm>
            <a:off x="6457950" y="4767263"/>
            <a:ext cx="2057400" cy="2739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fr-CA"/>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7" name="Shape 67"/>
        <p:cNvGrpSpPr/>
        <p:nvPr/>
      </p:nvGrpSpPr>
      <p:grpSpPr>
        <a:xfrm>
          <a:off x="0" y="0"/>
          <a:ext cx="0" cy="0"/>
          <a:chOff x="0" y="0"/>
          <a:chExt cx="0" cy="0"/>
        </a:xfrm>
      </p:grpSpPr>
      <p:sp>
        <p:nvSpPr>
          <p:cNvPr id="68" name="Google Shape;68;p12"/>
          <p:cNvSpPr txBox="1"/>
          <p:nvPr>
            <p:ph type="title"/>
          </p:nvPr>
        </p:nvSpPr>
        <p:spPr>
          <a:xfrm rot="5400000">
            <a:off x="5350050" y="1467544"/>
            <a:ext cx="4359000" cy="19716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2750A3"/>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9" name="Google Shape;69;p12"/>
          <p:cNvSpPr txBox="1"/>
          <p:nvPr>
            <p:ph idx="1" type="body"/>
          </p:nvPr>
        </p:nvSpPr>
        <p:spPr>
          <a:xfrm rot="5400000">
            <a:off x="1349475" y="-447056"/>
            <a:ext cx="4359000" cy="58008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rgbClr val="3F3F3F"/>
              </a:buClr>
              <a:buSzPts val="1800"/>
              <a:buChar char="•"/>
              <a:defRPr/>
            </a:lvl1pPr>
            <a:lvl2pPr indent="-342900" lvl="1" marL="914400" algn="l">
              <a:lnSpc>
                <a:spcPct val="90000"/>
              </a:lnSpc>
              <a:spcBef>
                <a:spcPts val="500"/>
              </a:spcBef>
              <a:spcAft>
                <a:spcPts val="0"/>
              </a:spcAft>
              <a:buClr>
                <a:srgbClr val="3F3F3F"/>
              </a:buClr>
              <a:buSzPts val="1800"/>
              <a:buChar char="•"/>
              <a:defRPr/>
            </a:lvl2pPr>
            <a:lvl3pPr indent="-342900" lvl="2" marL="1371600" algn="l">
              <a:lnSpc>
                <a:spcPct val="90000"/>
              </a:lnSpc>
              <a:spcBef>
                <a:spcPts val="500"/>
              </a:spcBef>
              <a:spcAft>
                <a:spcPts val="0"/>
              </a:spcAft>
              <a:buClr>
                <a:srgbClr val="3F3F3F"/>
              </a:buClr>
              <a:buSzPts val="1800"/>
              <a:buChar char="•"/>
              <a:defRPr/>
            </a:lvl3pPr>
            <a:lvl4pPr indent="-342900" lvl="3" marL="1828800" algn="l">
              <a:lnSpc>
                <a:spcPct val="90000"/>
              </a:lnSpc>
              <a:spcBef>
                <a:spcPts val="500"/>
              </a:spcBef>
              <a:spcAft>
                <a:spcPts val="0"/>
              </a:spcAft>
              <a:buClr>
                <a:srgbClr val="3F3F3F"/>
              </a:buClr>
              <a:buSzPts val="1800"/>
              <a:buChar char="•"/>
              <a:defRPr/>
            </a:lvl4pPr>
            <a:lvl5pPr indent="-342900" lvl="4" marL="2286000" algn="l">
              <a:lnSpc>
                <a:spcPct val="90000"/>
              </a:lnSpc>
              <a:spcBef>
                <a:spcPts val="500"/>
              </a:spcBef>
              <a:spcAft>
                <a:spcPts val="0"/>
              </a:spcAft>
              <a:buClr>
                <a:srgbClr val="3F3F3F"/>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0" name="Google Shape;70;p12"/>
          <p:cNvSpPr txBox="1"/>
          <p:nvPr>
            <p:ph idx="10" type="dt"/>
          </p:nvPr>
        </p:nvSpPr>
        <p:spPr>
          <a:xfrm>
            <a:off x="628650" y="4767263"/>
            <a:ext cx="2057400" cy="2739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1" name="Google Shape;71;p12"/>
          <p:cNvSpPr txBox="1"/>
          <p:nvPr>
            <p:ph idx="11" type="ftr"/>
          </p:nvPr>
        </p:nvSpPr>
        <p:spPr>
          <a:xfrm>
            <a:off x="3028950" y="4767263"/>
            <a:ext cx="3086100" cy="2739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2" name="Google Shape;72;p12"/>
          <p:cNvSpPr txBox="1"/>
          <p:nvPr>
            <p:ph idx="12" type="sldNum"/>
          </p:nvPr>
        </p:nvSpPr>
        <p:spPr>
          <a:xfrm>
            <a:off x="6457950" y="4767263"/>
            <a:ext cx="2057400" cy="2739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fr-CA"/>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IVIX Slide Template" type="tx">
  <p:cSld name="TITLE_AND_BODY">
    <p:spTree>
      <p:nvGrpSpPr>
        <p:cNvPr id="73" name="Shape 73"/>
        <p:cNvGrpSpPr/>
        <p:nvPr/>
      </p:nvGrpSpPr>
      <p:grpSpPr>
        <a:xfrm>
          <a:off x="0" y="0"/>
          <a:ext cx="0" cy="0"/>
          <a:chOff x="0" y="0"/>
          <a:chExt cx="0" cy="0"/>
        </a:xfrm>
      </p:grpSpPr>
      <p:sp>
        <p:nvSpPr>
          <p:cNvPr id="74" name="Google Shape;74;p13"/>
          <p:cNvSpPr txBox="1"/>
          <p:nvPr>
            <p:ph type="title"/>
          </p:nvPr>
        </p:nvSpPr>
        <p:spPr>
          <a:xfrm>
            <a:off x="311700" y="445025"/>
            <a:ext cx="8520600" cy="572700"/>
          </a:xfrm>
          <a:prstGeom prst="rect">
            <a:avLst/>
          </a:prstGeom>
        </p:spPr>
        <p:txBody>
          <a:bodyPr anchorCtr="0" anchor="ctr" bIns="45700" lIns="91425" spcFirstLastPara="1" rIns="91425" wrap="square" tIns="45700">
            <a:normAutofit/>
          </a:bodyPr>
          <a:lstStyle>
            <a:lvl1pPr lvl="0" rtl="0">
              <a:spcBef>
                <a:spcPts val="0"/>
              </a:spcBef>
              <a:spcAft>
                <a:spcPts val="0"/>
              </a:spcAft>
              <a:buSzPts val="36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75" name="Google Shape;75;p13"/>
          <p:cNvSpPr txBox="1"/>
          <p:nvPr>
            <p:ph idx="1" type="body"/>
          </p:nvPr>
        </p:nvSpPr>
        <p:spPr>
          <a:xfrm>
            <a:off x="311700" y="1152475"/>
            <a:ext cx="8520600" cy="3416400"/>
          </a:xfrm>
          <a:prstGeom prst="rect">
            <a:avLst/>
          </a:prstGeom>
        </p:spPr>
        <p:txBody>
          <a:bodyPr anchorCtr="0" anchor="t" bIns="45700" lIns="91425" spcFirstLastPara="1" rIns="91425" wrap="square" tIns="45700">
            <a:normAutofit/>
          </a:bodyPr>
          <a:lstStyle>
            <a:lvl1pPr indent="-406400" lvl="0" marL="457200" rtl="0">
              <a:spcBef>
                <a:spcPts val="1000"/>
              </a:spcBef>
              <a:spcAft>
                <a:spcPts val="0"/>
              </a:spcAft>
              <a:buSzPts val="2800"/>
              <a:buChar char="•"/>
              <a:defRPr/>
            </a:lvl1pPr>
            <a:lvl2pPr indent="-381000" lvl="1" marL="914400" rtl="0">
              <a:spcBef>
                <a:spcPts val="500"/>
              </a:spcBef>
              <a:spcAft>
                <a:spcPts val="0"/>
              </a:spcAft>
              <a:buSzPts val="2400"/>
              <a:buChar char="•"/>
              <a:defRPr/>
            </a:lvl2pPr>
            <a:lvl3pPr indent="-355600" lvl="2" marL="1371600" rtl="0">
              <a:spcBef>
                <a:spcPts val="500"/>
              </a:spcBef>
              <a:spcAft>
                <a:spcPts val="0"/>
              </a:spcAft>
              <a:buSzPts val="2000"/>
              <a:buChar char="•"/>
              <a:defRPr/>
            </a:lvl3pPr>
            <a:lvl4pPr indent="-342900" lvl="3" marL="1828800" rtl="0">
              <a:spcBef>
                <a:spcPts val="500"/>
              </a:spcBef>
              <a:spcAft>
                <a:spcPts val="0"/>
              </a:spcAft>
              <a:buSzPts val="1800"/>
              <a:buChar char="•"/>
              <a:defRPr/>
            </a:lvl4pPr>
            <a:lvl5pPr indent="-342900" lvl="4" marL="2286000" rtl="0">
              <a:spcBef>
                <a:spcPts val="500"/>
              </a:spcBef>
              <a:spcAft>
                <a:spcPts val="0"/>
              </a:spcAft>
              <a:buSzPts val="1800"/>
              <a:buChar char="•"/>
              <a:defRPr/>
            </a:lvl5pPr>
            <a:lvl6pPr indent="-342900" lvl="5" marL="2743200" rtl="0">
              <a:spcBef>
                <a:spcPts val="500"/>
              </a:spcBef>
              <a:spcAft>
                <a:spcPts val="0"/>
              </a:spcAft>
              <a:buSzPts val="1800"/>
              <a:buChar char="•"/>
              <a:defRPr/>
            </a:lvl6pPr>
            <a:lvl7pPr indent="-342900" lvl="6" marL="3200400" rtl="0">
              <a:spcBef>
                <a:spcPts val="500"/>
              </a:spcBef>
              <a:spcAft>
                <a:spcPts val="0"/>
              </a:spcAft>
              <a:buSzPts val="1800"/>
              <a:buChar char="•"/>
              <a:defRPr/>
            </a:lvl7pPr>
            <a:lvl8pPr indent="-342900" lvl="7" marL="3657600" rtl="0">
              <a:spcBef>
                <a:spcPts val="500"/>
              </a:spcBef>
              <a:spcAft>
                <a:spcPts val="0"/>
              </a:spcAft>
              <a:buSzPts val="1800"/>
              <a:buChar char="•"/>
              <a:defRPr/>
            </a:lvl8pPr>
            <a:lvl9pPr indent="-342900" lvl="8" marL="4114800" rtl="0">
              <a:spcBef>
                <a:spcPts val="500"/>
              </a:spcBef>
              <a:spcAft>
                <a:spcPts val="0"/>
              </a:spcAft>
              <a:buSzPts val="1800"/>
              <a:buChar char="•"/>
              <a:defRPr/>
            </a:lvl9pPr>
          </a:lstStyle>
          <a:p/>
        </p:txBody>
      </p:sp>
      <p:sp>
        <p:nvSpPr>
          <p:cNvPr id="76" name="Google Shape;76;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l">
              <a:spcBef>
                <a:spcPts val="0"/>
              </a:spcBef>
              <a:spcAft>
                <a:spcPts val="0"/>
              </a:spcAft>
              <a:buNone/>
            </a:pPr>
            <a:fld id="{00000000-1234-1234-1234-123412341234}" type="slidenum">
              <a:rPr lang="fr-CA"/>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77" name="Shape 77"/>
        <p:cNvGrpSpPr/>
        <p:nvPr/>
      </p:nvGrpSpPr>
      <p:grpSpPr>
        <a:xfrm>
          <a:off x="0" y="0"/>
          <a:ext cx="0" cy="0"/>
          <a:chOff x="0" y="0"/>
          <a:chExt cx="0" cy="0"/>
        </a:xfrm>
      </p:grpSpPr>
      <p:sp>
        <p:nvSpPr>
          <p:cNvPr id="78" name="Google Shape;78;p14"/>
          <p:cNvSpPr txBox="1"/>
          <p:nvPr>
            <p:ph type="ctrTitle"/>
          </p:nvPr>
        </p:nvSpPr>
        <p:spPr>
          <a:xfrm>
            <a:off x="311708" y="744575"/>
            <a:ext cx="8520600" cy="2052600"/>
          </a:xfrm>
          <a:prstGeom prst="rect">
            <a:avLst/>
          </a:prstGeom>
        </p:spPr>
        <p:txBody>
          <a:bodyPr anchorCtr="0" anchor="b" bIns="45700" lIns="91425" spcFirstLastPara="1" rIns="91425" wrap="square" tIns="4570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79" name="Google Shape;79;p14"/>
          <p:cNvSpPr txBox="1"/>
          <p:nvPr>
            <p:ph idx="1" type="subTitle"/>
          </p:nvPr>
        </p:nvSpPr>
        <p:spPr>
          <a:xfrm>
            <a:off x="311700" y="2834125"/>
            <a:ext cx="8520600" cy="792600"/>
          </a:xfrm>
          <a:prstGeom prst="rect">
            <a:avLst/>
          </a:prstGeom>
        </p:spPr>
        <p:txBody>
          <a:bodyPr anchorCtr="0" anchor="t" bIns="45700" lIns="91425" spcFirstLastPara="1" rIns="91425" wrap="square" tIns="45700">
            <a:normAutofit/>
          </a:bodyPr>
          <a:lstStyle>
            <a:lvl1pPr lvl="0" algn="ctr">
              <a:lnSpc>
                <a:spcPct val="100000"/>
              </a:lnSpc>
              <a:spcBef>
                <a:spcPts val="1000"/>
              </a:spcBef>
              <a:spcAft>
                <a:spcPts val="0"/>
              </a:spcAft>
              <a:buSzPts val="2800"/>
              <a:buNone/>
              <a:defRPr sz="2800"/>
            </a:lvl1pPr>
            <a:lvl2pPr lvl="1" algn="ctr">
              <a:lnSpc>
                <a:spcPct val="100000"/>
              </a:lnSpc>
              <a:spcBef>
                <a:spcPts val="500"/>
              </a:spcBef>
              <a:spcAft>
                <a:spcPts val="0"/>
              </a:spcAft>
              <a:buSzPts val="2800"/>
              <a:buNone/>
              <a:defRPr sz="2800"/>
            </a:lvl2pPr>
            <a:lvl3pPr lvl="2" algn="ctr">
              <a:lnSpc>
                <a:spcPct val="100000"/>
              </a:lnSpc>
              <a:spcBef>
                <a:spcPts val="500"/>
              </a:spcBef>
              <a:spcAft>
                <a:spcPts val="0"/>
              </a:spcAft>
              <a:buSzPts val="2800"/>
              <a:buNone/>
              <a:defRPr sz="2800"/>
            </a:lvl3pPr>
            <a:lvl4pPr lvl="3" algn="ctr">
              <a:lnSpc>
                <a:spcPct val="100000"/>
              </a:lnSpc>
              <a:spcBef>
                <a:spcPts val="500"/>
              </a:spcBef>
              <a:spcAft>
                <a:spcPts val="0"/>
              </a:spcAft>
              <a:buSzPts val="2800"/>
              <a:buNone/>
              <a:defRPr sz="2800"/>
            </a:lvl4pPr>
            <a:lvl5pPr lvl="4" algn="ctr">
              <a:lnSpc>
                <a:spcPct val="100000"/>
              </a:lnSpc>
              <a:spcBef>
                <a:spcPts val="500"/>
              </a:spcBef>
              <a:spcAft>
                <a:spcPts val="0"/>
              </a:spcAft>
              <a:buSzPts val="2800"/>
              <a:buNone/>
              <a:defRPr sz="2800"/>
            </a:lvl5pPr>
            <a:lvl6pPr lvl="5" algn="ctr">
              <a:lnSpc>
                <a:spcPct val="100000"/>
              </a:lnSpc>
              <a:spcBef>
                <a:spcPts val="500"/>
              </a:spcBef>
              <a:spcAft>
                <a:spcPts val="0"/>
              </a:spcAft>
              <a:buSzPts val="2800"/>
              <a:buNone/>
              <a:defRPr sz="2800"/>
            </a:lvl6pPr>
            <a:lvl7pPr lvl="6" algn="ctr">
              <a:lnSpc>
                <a:spcPct val="100000"/>
              </a:lnSpc>
              <a:spcBef>
                <a:spcPts val="500"/>
              </a:spcBef>
              <a:spcAft>
                <a:spcPts val="0"/>
              </a:spcAft>
              <a:buSzPts val="2800"/>
              <a:buNone/>
              <a:defRPr sz="2800"/>
            </a:lvl7pPr>
            <a:lvl8pPr lvl="7" algn="ctr">
              <a:lnSpc>
                <a:spcPct val="100000"/>
              </a:lnSpc>
              <a:spcBef>
                <a:spcPts val="500"/>
              </a:spcBef>
              <a:spcAft>
                <a:spcPts val="0"/>
              </a:spcAft>
              <a:buSzPts val="2800"/>
              <a:buNone/>
              <a:defRPr sz="2800"/>
            </a:lvl8pPr>
            <a:lvl9pPr lvl="8" algn="ctr">
              <a:lnSpc>
                <a:spcPct val="100000"/>
              </a:lnSpc>
              <a:spcBef>
                <a:spcPts val="500"/>
              </a:spcBef>
              <a:spcAft>
                <a:spcPts val="0"/>
              </a:spcAft>
              <a:buSzPts val="2800"/>
              <a:buNone/>
              <a:defRPr sz="2800"/>
            </a:lvl9pPr>
          </a:lstStyle>
          <a:p/>
        </p:txBody>
      </p:sp>
      <p:sp>
        <p:nvSpPr>
          <p:cNvPr id="80" name="Google Shape;80;p1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l">
              <a:spcBef>
                <a:spcPts val="0"/>
              </a:spcBef>
              <a:spcAft>
                <a:spcPts val="0"/>
              </a:spcAft>
              <a:buNone/>
            </a:pPr>
            <a:fld id="{00000000-1234-1234-1234-123412341234}" type="slidenum">
              <a:rPr lang="fr-CA"/>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3" name="Shape 13"/>
        <p:cNvGrpSpPr/>
        <p:nvPr/>
      </p:nvGrpSpPr>
      <p:grpSpPr>
        <a:xfrm>
          <a:off x="0" y="0"/>
          <a:ext cx="0" cy="0"/>
          <a:chOff x="0" y="0"/>
          <a:chExt cx="0" cy="0"/>
        </a:xfrm>
      </p:grpSpPr>
      <p:sp>
        <p:nvSpPr>
          <p:cNvPr id="14" name="Google Shape;14;p3"/>
          <p:cNvSpPr txBox="1"/>
          <p:nvPr>
            <p:ph type="title"/>
          </p:nvPr>
        </p:nvSpPr>
        <p:spPr>
          <a:xfrm>
            <a:off x="628650" y="280079"/>
            <a:ext cx="7886700" cy="6054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2750A3"/>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 name="Google Shape;15;p3"/>
          <p:cNvSpPr txBox="1"/>
          <p:nvPr>
            <p:ph idx="1" type="body"/>
          </p:nvPr>
        </p:nvSpPr>
        <p:spPr>
          <a:xfrm>
            <a:off x="628650" y="1099159"/>
            <a:ext cx="7886700" cy="35337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rgbClr val="3F3F3F"/>
              </a:buClr>
              <a:buSzPts val="1800"/>
              <a:buChar char="•"/>
              <a:defRPr/>
            </a:lvl1pPr>
            <a:lvl2pPr indent="-342900" lvl="1" marL="914400" algn="l">
              <a:lnSpc>
                <a:spcPct val="90000"/>
              </a:lnSpc>
              <a:spcBef>
                <a:spcPts val="500"/>
              </a:spcBef>
              <a:spcAft>
                <a:spcPts val="0"/>
              </a:spcAft>
              <a:buClr>
                <a:srgbClr val="3F3F3F"/>
              </a:buClr>
              <a:buSzPts val="1800"/>
              <a:buChar char="•"/>
              <a:defRPr/>
            </a:lvl2pPr>
            <a:lvl3pPr indent="-342900" lvl="2" marL="1371600" algn="l">
              <a:lnSpc>
                <a:spcPct val="90000"/>
              </a:lnSpc>
              <a:spcBef>
                <a:spcPts val="500"/>
              </a:spcBef>
              <a:spcAft>
                <a:spcPts val="0"/>
              </a:spcAft>
              <a:buClr>
                <a:srgbClr val="3F3F3F"/>
              </a:buClr>
              <a:buSzPts val="1800"/>
              <a:buChar char="•"/>
              <a:defRPr/>
            </a:lvl3pPr>
            <a:lvl4pPr indent="-342900" lvl="3" marL="1828800" algn="l">
              <a:lnSpc>
                <a:spcPct val="90000"/>
              </a:lnSpc>
              <a:spcBef>
                <a:spcPts val="500"/>
              </a:spcBef>
              <a:spcAft>
                <a:spcPts val="0"/>
              </a:spcAft>
              <a:buClr>
                <a:srgbClr val="3F3F3F"/>
              </a:buClr>
              <a:buSzPts val="1800"/>
              <a:buChar char="•"/>
              <a:defRPr/>
            </a:lvl4pPr>
            <a:lvl5pPr indent="-342900" lvl="4" marL="2286000" algn="l">
              <a:lnSpc>
                <a:spcPct val="90000"/>
              </a:lnSpc>
              <a:spcBef>
                <a:spcPts val="500"/>
              </a:spcBef>
              <a:spcAft>
                <a:spcPts val="0"/>
              </a:spcAft>
              <a:buClr>
                <a:srgbClr val="3F3F3F"/>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6" name="Shape 16"/>
        <p:cNvGrpSpPr/>
        <p:nvPr/>
      </p:nvGrpSpPr>
      <p:grpSpPr>
        <a:xfrm>
          <a:off x="0" y="0"/>
          <a:ext cx="0" cy="0"/>
          <a:chOff x="0" y="0"/>
          <a:chExt cx="0" cy="0"/>
        </a:xfrm>
      </p:grpSpPr>
      <p:sp>
        <p:nvSpPr>
          <p:cNvPr id="17" name="Google Shape;17;p4"/>
          <p:cNvSpPr txBox="1"/>
          <p:nvPr>
            <p:ph type="title"/>
          </p:nvPr>
        </p:nvSpPr>
        <p:spPr>
          <a:xfrm>
            <a:off x="623888" y="1282304"/>
            <a:ext cx="7886700" cy="21396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2750A3"/>
              </a:buClr>
              <a:buSzPts val="6000"/>
              <a:buFont typeface="Arial"/>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 name="Google Shape;18;p4"/>
          <p:cNvSpPr txBox="1"/>
          <p:nvPr>
            <p:ph idx="1" type="body"/>
          </p:nvPr>
        </p:nvSpPr>
        <p:spPr>
          <a:xfrm>
            <a:off x="623888" y="3442098"/>
            <a:ext cx="7886700" cy="11253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sz="2400">
                <a:solidFill>
                  <a:schemeClr val="dk1"/>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19" name="Google Shape;19;p4"/>
          <p:cNvSpPr txBox="1"/>
          <p:nvPr>
            <p:ph idx="10" type="dt"/>
          </p:nvPr>
        </p:nvSpPr>
        <p:spPr>
          <a:xfrm>
            <a:off x="628650" y="4767263"/>
            <a:ext cx="2057400" cy="2739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0" name="Google Shape;20;p4"/>
          <p:cNvSpPr txBox="1"/>
          <p:nvPr>
            <p:ph idx="11" type="ftr"/>
          </p:nvPr>
        </p:nvSpPr>
        <p:spPr>
          <a:xfrm>
            <a:off x="3028950" y="4767263"/>
            <a:ext cx="3086100" cy="2739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1" name="Google Shape;21;p4"/>
          <p:cNvSpPr txBox="1"/>
          <p:nvPr>
            <p:ph idx="12" type="sldNum"/>
          </p:nvPr>
        </p:nvSpPr>
        <p:spPr>
          <a:xfrm>
            <a:off x="6457950" y="4767263"/>
            <a:ext cx="2057400" cy="2739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b="0" i="0" sz="1800" u="none" cap="none" strike="noStrike">
                <a:solidFill>
                  <a:schemeClr val="dk1"/>
                </a:solidFill>
                <a:latin typeface="Calibri"/>
                <a:ea typeface="Calibri"/>
                <a:cs typeface="Calibri"/>
                <a:sym typeface="Calibri"/>
              </a:defRPr>
            </a:lvl1pPr>
            <a:lvl2pPr indent="0" lvl="1" marL="0" marR="0" rtl="0" algn="l">
              <a:spcBef>
                <a:spcPts val="0"/>
              </a:spcBef>
              <a:buNone/>
              <a:defRPr b="0" i="0" sz="1800" u="none" cap="none" strike="noStrike">
                <a:solidFill>
                  <a:schemeClr val="dk1"/>
                </a:solidFill>
                <a:latin typeface="Calibri"/>
                <a:ea typeface="Calibri"/>
                <a:cs typeface="Calibri"/>
                <a:sym typeface="Calibri"/>
              </a:defRPr>
            </a:lvl2pPr>
            <a:lvl3pPr indent="0" lvl="2" marL="0" marR="0" rtl="0" algn="l">
              <a:spcBef>
                <a:spcPts val="0"/>
              </a:spcBef>
              <a:buNone/>
              <a:defRPr b="0" i="0" sz="1800" u="none" cap="none" strike="noStrike">
                <a:solidFill>
                  <a:schemeClr val="dk1"/>
                </a:solidFill>
                <a:latin typeface="Calibri"/>
                <a:ea typeface="Calibri"/>
                <a:cs typeface="Calibri"/>
                <a:sym typeface="Calibri"/>
              </a:defRPr>
            </a:lvl3pPr>
            <a:lvl4pPr indent="0" lvl="3" marL="0" marR="0" rtl="0" algn="l">
              <a:spcBef>
                <a:spcPts val="0"/>
              </a:spcBef>
              <a:buNone/>
              <a:defRPr b="0" i="0" sz="1800" u="none" cap="none" strike="noStrike">
                <a:solidFill>
                  <a:schemeClr val="dk1"/>
                </a:solidFill>
                <a:latin typeface="Calibri"/>
                <a:ea typeface="Calibri"/>
                <a:cs typeface="Calibri"/>
                <a:sym typeface="Calibri"/>
              </a:defRPr>
            </a:lvl4pPr>
            <a:lvl5pPr indent="0" lvl="4" marL="0" marR="0" rtl="0" algn="l">
              <a:spcBef>
                <a:spcPts val="0"/>
              </a:spcBef>
              <a:buNone/>
              <a:defRPr b="0" i="0" sz="1800" u="none" cap="none" strike="noStrike">
                <a:solidFill>
                  <a:schemeClr val="dk1"/>
                </a:solidFill>
                <a:latin typeface="Calibri"/>
                <a:ea typeface="Calibri"/>
                <a:cs typeface="Calibri"/>
                <a:sym typeface="Calibri"/>
              </a:defRPr>
            </a:lvl5pPr>
            <a:lvl6pPr indent="0" lvl="5" marL="0" marR="0" rtl="0" algn="l">
              <a:spcBef>
                <a:spcPts val="0"/>
              </a:spcBef>
              <a:buNone/>
              <a:defRPr b="0" i="0" sz="1800" u="none" cap="none" strike="noStrike">
                <a:solidFill>
                  <a:schemeClr val="dk1"/>
                </a:solidFill>
                <a:latin typeface="Calibri"/>
                <a:ea typeface="Calibri"/>
                <a:cs typeface="Calibri"/>
                <a:sym typeface="Calibri"/>
              </a:defRPr>
            </a:lvl6pPr>
            <a:lvl7pPr indent="0" lvl="6" marL="0" marR="0" rtl="0" algn="l">
              <a:spcBef>
                <a:spcPts val="0"/>
              </a:spcBef>
              <a:buNone/>
              <a:defRPr b="0" i="0" sz="1800" u="none" cap="none" strike="noStrike">
                <a:solidFill>
                  <a:schemeClr val="dk1"/>
                </a:solidFill>
                <a:latin typeface="Calibri"/>
                <a:ea typeface="Calibri"/>
                <a:cs typeface="Calibri"/>
                <a:sym typeface="Calibri"/>
              </a:defRPr>
            </a:lvl7pPr>
            <a:lvl8pPr indent="0" lvl="7" marL="0" marR="0" rtl="0" algn="l">
              <a:spcBef>
                <a:spcPts val="0"/>
              </a:spcBef>
              <a:buNone/>
              <a:defRPr b="0" i="0" sz="1800" u="none" cap="none" strike="noStrike">
                <a:solidFill>
                  <a:schemeClr val="dk1"/>
                </a:solidFill>
                <a:latin typeface="Calibri"/>
                <a:ea typeface="Calibri"/>
                <a:cs typeface="Calibri"/>
                <a:sym typeface="Calibri"/>
              </a:defRPr>
            </a:lvl8pPr>
            <a:lvl9pPr indent="0" lvl="8" marL="0" marR="0" rtl="0" algn="l">
              <a:spcBef>
                <a:spcPts val="0"/>
              </a:spcBef>
              <a:buNone/>
              <a:defRPr b="0" i="0" sz="1800" u="none" cap="none" strike="noStrike">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fr-CA"/>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2" name="Shape 22"/>
        <p:cNvGrpSpPr/>
        <p:nvPr/>
      </p:nvGrpSpPr>
      <p:grpSpPr>
        <a:xfrm>
          <a:off x="0" y="0"/>
          <a:ext cx="0" cy="0"/>
          <a:chOff x="0" y="0"/>
          <a:chExt cx="0" cy="0"/>
        </a:xfrm>
      </p:grpSpPr>
      <p:sp>
        <p:nvSpPr>
          <p:cNvPr id="23" name="Google Shape;23;p5"/>
          <p:cNvSpPr txBox="1"/>
          <p:nvPr>
            <p:ph type="title"/>
          </p:nvPr>
        </p:nvSpPr>
        <p:spPr>
          <a:xfrm>
            <a:off x="628650" y="273845"/>
            <a:ext cx="7886700" cy="6240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2750A3"/>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5"/>
          <p:cNvSpPr txBox="1"/>
          <p:nvPr>
            <p:ph idx="1" type="body"/>
          </p:nvPr>
        </p:nvSpPr>
        <p:spPr>
          <a:xfrm>
            <a:off x="628650" y="1369219"/>
            <a:ext cx="3886200" cy="32634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rgbClr val="3F3F3F"/>
              </a:buClr>
              <a:buSzPts val="1800"/>
              <a:buChar char="•"/>
              <a:defRPr/>
            </a:lvl1pPr>
            <a:lvl2pPr indent="-342900" lvl="1" marL="914400" algn="l">
              <a:lnSpc>
                <a:spcPct val="90000"/>
              </a:lnSpc>
              <a:spcBef>
                <a:spcPts val="500"/>
              </a:spcBef>
              <a:spcAft>
                <a:spcPts val="0"/>
              </a:spcAft>
              <a:buClr>
                <a:srgbClr val="3F3F3F"/>
              </a:buClr>
              <a:buSzPts val="1800"/>
              <a:buChar char="•"/>
              <a:defRPr/>
            </a:lvl2pPr>
            <a:lvl3pPr indent="-342900" lvl="2" marL="1371600" algn="l">
              <a:lnSpc>
                <a:spcPct val="90000"/>
              </a:lnSpc>
              <a:spcBef>
                <a:spcPts val="500"/>
              </a:spcBef>
              <a:spcAft>
                <a:spcPts val="0"/>
              </a:spcAft>
              <a:buClr>
                <a:srgbClr val="3F3F3F"/>
              </a:buClr>
              <a:buSzPts val="1800"/>
              <a:buChar char="•"/>
              <a:defRPr/>
            </a:lvl3pPr>
            <a:lvl4pPr indent="-342900" lvl="3" marL="1828800" algn="l">
              <a:lnSpc>
                <a:spcPct val="90000"/>
              </a:lnSpc>
              <a:spcBef>
                <a:spcPts val="500"/>
              </a:spcBef>
              <a:spcAft>
                <a:spcPts val="0"/>
              </a:spcAft>
              <a:buClr>
                <a:srgbClr val="3F3F3F"/>
              </a:buClr>
              <a:buSzPts val="1800"/>
              <a:buChar char="•"/>
              <a:defRPr/>
            </a:lvl4pPr>
            <a:lvl5pPr indent="-342900" lvl="4" marL="2286000" algn="l">
              <a:lnSpc>
                <a:spcPct val="90000"/>
              </a:lnSpc>
              <a:spcBef>
                <a:spcPts val="500"/>
              </a:spcBef>
              <a:spcAft>
                <a:spcPts val="0"/>
              </a:spcAft>
              <a:buClr>
                <a:srgbClr val="3F3F3F"/>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5" name="Google Shape;25;p5"/>
          <p:cNvSpPr txBox="1"/>
          <p:nvPr>
            <p:ph idx="2" type="body"/>
          </p:nvPr>
        </p:nvSpPr>
        <p:spPr>
          <a:xfrm>
            <a:off x="4629150" y="1369219"/>
            <a:ext cx="3886200" cy="32634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rgbClr val="3F3F3F"/>
              </a:buClr>
              <a:buSzPts val="1800"/>
              <a:buChar char="•"/>
              <a:defRPr/>
            </a:lvl1pPr>
            <a:lvl2pPr indent="-342900" lvl="1" marL="914400" algn="l">
              <a:lnSpc>
                <a:spcPct val="90000"/>
              </a:lnSpc>
              <a:spcBef>
                <a:spcPts val="500"/>
              </a:spcBef>
              <a:spcAft>
                <a:spcPts val="0"/>
              </a:spcAft>
              <a:buClr>
                <a:srgbClr val="3F3F3F"/>
              </a:buClr>
              <a:buSzPts val="1800"/>
              <a:buChar char="•"/>
              <a:defRPr/>
            </a:lvl2pPr>
            <a:lvl3pPr indent="-342900" lvl="2" marL="1371600" algn="l">
              <a:lnSpc>
                <a:spcPct val="90000"/>
              </a:lnSpc>
              <a:spcBef>
                <a:spcPts val="500"/>
              </a:spcBef>
              <a:spcAft>
                <a:spcPts val="0"/>
              </a:spcAft>
              <a:buClr>
                <a:srgbClr val="3F3F3F"/>
              </a:buClr>
              <a:buSzPts val="1800"/>
              <a:buChar char="•"/>
              <a:defRPr/>
            </a:lvl3pPr>
            <a:lvl4pPr indent="-342900" lvl="3" marL="1828800" algn="l">
              <a:lnSpc>
                <a:spcPct val="90000"/>
              </a:lnSpc>
              <a:spcBef>
                <a:spcPts val="500"/>
              </a:spcBef>
              <a:spcAft>
                <a:spcPts val="0"/>
              </a:spcAft>
              <a:buClr>
                <a:srgbClr val="3F3F3F"/>
              </a:buClr>
              <a:buSzPts val="1800"/>
              <a:buChar char="•"/>
              <a:defRPr/>
            </a:lvl4pPr>
            <a:lvl5pPr indent="-342900" lvl="4" marL="2286000" algn="l">
              <a:lnSpc>
                <a:spcPct val="90000"/>
              </a:lnSpc>
              <a:spcBef>
                <a:spcPts val="500"/>
              </a:spcBef>
              <a:spcAft>
                <a:spcPts val="0"/>
              </a:spcAft>
              <a:buClr>
                <a:srgbClr val="3F3F3F"/>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6" name="Google Shape;26;p5"/>
          <p:cNvSpPr txBox="1"/>
          <p:nvPr>
            <p:ph idx="10" type="dt"/>
          </p:nvPr>
        </p:nvSpPr>
        <p:spPr>
          <a:xfrm>
            <a:off x="628650" y="4767263"/>
            <a:ext cx="2057400" cy="2739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7" name="Google Shape;27;p5"/>
          <p:cNvSpPr txBox="1"/>
          <p:nvPr>
            <p:ph idx="11" type="ftr"/>
          </p:nvPr>
        </p:nvSpPr>
        <p:spPr>
          <a:xfrm>
            <a:off x="3028950" y="4767263"/>
            <a:ext cx="3086100" cy="2739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8" name="Google Shape;28;p5"/>
          <p:cNvSpPr txBox="1"/>
          <p:nvPr>
            <p:ph idx="12" type="sldNum"/>
          </p:nvPr>
        </p:nvSpPr>
        <p:spPr>
          <a:xfrm>
            <a:off x="6457950" y="4767263"/>
            <a:ext cx="2057400" cy="2739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fr-CA"/>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29" name="Shape 29"/>
        <p:cNvGrpSpPr/>
        <p:nvPr/>
      </p:nvGrpSpPr>
      <p:grpSpPr>
        <a:xfrm>
          <a:off x="0" y="0"/>
          <a:ext cx="0" cy="0"/>
          <a:chOff x="0" y="0"/>
          <a:chExt cx="0" cy="0"/>
        </a:xfrm>
      </p:grpSpPr>
      <p:sp>
        <p:nvSpPr>
          <p:cNvPr id="30" name="Google Shape;30;p6"/>
          <p:cNvSpPr txBox="1"/>
          <p:nvPr>
            <p:ph type="title"/>
          </p:nvPr>
        </p:nvSpPr>
        <p:spPr>
          <a:xfrm>
            <a:off x="629841" y="273844"/>
            <a:ext cx="7886700" cy="9942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2750A3"/>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6"/>
          <p:cNvSpPr txBox="1"/>
          <p:nvPr>
            <p:ph idx="1" type="body"/>
          </p:nvPr>
        </p:nvSpPr>
        <p:spPr>
          <a:xfrm>
            <a:off x="629842" y="1260872"/>
            <a:ext cx="3868200" cy="618000"/>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rgbClr val="3F3F3F"/>
              </a:buClr>
              <a:buSzPts val="2400"/>
              <a:buNone/>
              <a:defRPr b="1" sz="2400"/>
            </a:lvl1pPr>
            <a:lvl2pPr indent="-228600" lvl="1" marL="914400" algn="l">
              <a:lnSpc>
                <a:spcPct val="90000"/>
              </a:lnSpc>
              <a:spcBef>
                <a:spcPts val="500"/>
              </a:spcBef>
              <a:spcAft>
                <a:spcPts val="0"/>
              </a:spcAft>
              <a:buClr>
                <a:srgbClr val="3F3F3F"/>
              </a:buClr>
              <a:buSzPts val="2000"/>
              <a:buNone/>
              <a:defRPr b="1" sz="2000"/>
            </a:lvl2pPr>
            <a:lvl3pPr indent="-228600" lvl="2" marL="1371600" algn="l">
              <a:lnSpc>
                <a:spcPct val="90000"/>
              </a:lnSpc>
              <a:spcBef>
                <a:spcPts val="500"/>
              </a:spcBef>
              <a:spcAft>
                <a:spcPts val="0"/>
              </a:spcAft>
              <a:buClr>
                <a:srgbClr val="3F3F3F"/>
              </a:buClr>
              <a:buSzPts val="1800"/>
              <a:buNone/>
              <a:defRPr b="1" sz="1800"/>
            </a:lvl3pPr>
            <a:lvl4pPr indent="-228600" lvl="3" marL="1828800" algn="l">
              <a:lnSpc>
                <a:spcPct val="90000"/>
              </a:lnSpc>
              <a:spcBef>
                <a:spcPts val="500"/>
              </a:spcBef>
              <a:spcAft>
                <a:spcPts val="0"/>
              </a:spcAft>
              <a:buClr>
                <a:srgbClr val="3F3F3F"/>
              </a:buClr>
              <a:buSzPts val="1600"/>
              <a:buNone/>
              <a:defRPr b="1" sz="1600"/>
            </a:lvl4pPr>
            <a:lvl5pPr indent="-228600" lvl="4" marL="2286000" algn="l">
              <a:lnSpc>
                <a:spcPct val="90000"/>
              </a:lnSpc>
              <a:spcBef>
                <a:spcPts val="500"/>
              </a:spcBef>
              <a:spcAft>
                <a:spcPts val="0"/>
              </a:spcAft>
              <a:buClr>
                <a:srgbClr val="3F3F3F"/>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2" name="Google Shape;32;p6"/>
          <p:cNvSpPr txBox="1"/>
          <p:nvPr>
            <p:ph idx="2" type="body"/>
          </p:nvPr>
        </p:nvSpPr>
        <p:spPr>
          <a:xfrm>
            <a:off x="629842" y="1878806"/>
            <a:ext cx="3868200" cy="2763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rgbClr val="3F3F3F"/>
              </a:buClr>
              <a:buSzPts val="1800"/>
              <a:buChar char="•"/>
              <a:defRPr/>
            </a:lvl1pPr>
            <a:lvl2pPr indent="-342900" lvl="1" marL="914400" algn="l">
              <a:lnSpc>
                <a:spcPct val="90000"/>
              </a:lnSpc>
              <a:spcBef>
                <a:spcPts val="500"/>
              </a:spcBef>
              <a:spcAft>
                <a:spcPts val="0"/>
              </a:spcAft>
              <a:buClr>
                <a:srgbClr val="3F3F3F"/>
              </a:buClr>
              <a:buSzPts val="1800"/>
              <a:buChar char="•"/>
              <a:defRPr/>
            </a:lvl2pPr>
            <a:lvl3pPr indent="-342900" lvl="2" marL="1371600" algn="l">
              <a:lnSpc>
                <a:spcPct val="90000"/>
              </a:lnSpc>
              <a:spcBef>
                <a:spcPts val="500"/>
              </a:spcBef>
              <a:spcAft>
                <a:spcPts val="0"/>
              </a:spcAft>
              <a:buClr>
                <a:srgbClr val="3F3F3F"/>
              </a:buClr>
              <a:buSzPts val="1800"/>
              <a:buChar char="•"/>
              <a:defRPr/>
            </a:lvl3pPr>
            <a:lvl4pPr indent="-342900" lvl="3" marL="1828800" algn="l">
              <a:lnSpc>
                <a:spcPct val="90000"/>
              </a:lnSpc>
              <a:spcBef>
                <a:spcPts val="500"/>
              </a:spcBef>
              <a:spcAft>
                <a:spcPts val="0"/>
              </a:spcAft>
              <a:buClr>
                <a:srgbClr val="3F3F3F"/>
              </a:buClr>
              <a:buSzPts val="1800"/>
              <a:buChar char="•"/>
              <a:defRPr/>
            </a:lvl4pPr>
            <a:lvl5pPr indent="-342900" lvl="4" marL="2286000" algn="l">
              <a:lnSpc>
                <a:spcPct val="90000"/>
              </a:lnSpc>
              <a:spcBef>
                <a:spcPts val="500"/>
              </a:spcBef>
              <a:spcAft>
                <a:spcPts val="0"/>
              </a:spcAft>
              <a:buClr>
                <a:srgbClr val="3F3F3F"/>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6"/>
          <p:cNvSpPr txBox="1"/>
          <p:nvPr>
            <p:ph idx="3" type="body"/>
          </p:nvPr>
        </p:nvSpPr>
        <p:spPr>
          <a:xfrm>
            <a:off x="4629150" y="1260872"/>
            <a:ext cx="3887400" cy="618000"/>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rgbClr val="3F3F3F"/>
              </a:buClr>
              <a:buSzPts val="2400"/>
              <a:buNone/>
              <a:defRPr b="1" sz="2400"/>
            </a:lvl1pPr>
            <a:lvl2pPr indent="-228600" lvl="1" marL="914400" algn="l">
              <a:lnSpc>
                <a:spcPct val="90000"/>
              </a:lnSpc>
              <a:spcBef>
                <a:spcPts val="500"/>
              </a:spcBef>
              <a:spcAft>
                <a:spcPts val="0"/>
              </a:spcAft>
              <a:buClr>
                <a:srgbClr val="3F3F3F"/>
              </a:buClr>
              <a:buSzPts val="2000"/>
              <a:buNone/>
              <a:defRPr b="1" sz="2000"/>
            </a:lvl2pPr>
            <a:lvl3pPr indent="-228600" lvl="2" marL="1371600" algn="l">
              <a:lnSpc>
                <a:spcPct val="90000"/>
              </a:lnSpc>
              <a:spcBef>
                <a:spcPts val="500"/>
              </a:spcBef>
              <a:spcAft>
                <a:spcPts val="0"/>
              </a:spcAft>
              <a:buClr>
                <a:srgbClr val="3F3F3F"/>
              </a:buClr>
              <a:buSzPts val="1800"/>
              <a:buNone/>
              <a:defRPr b="1" sz="1800"/>
            </a:lvl3pPr>
            <a:lvl4pPr indent="-228600" lvl="3" marL="1828800" algn="l">
              <a:lnSpc>
                <a:spcPct val="90000"/>
              </a:lnSpc>
              <a:spcBef>
                <a:spcPts val="500"/>
              </a:spcBef>
              <a:spcAft>
                <a:spcPts val="0"/>
              </a:spcAft>
              <a:buClr>
                <a:srgbClr val="3F3F3F"/>
              </a:buClr>
              <a:buSzPts val="1600"/>
              <a:buNone/>
              <a:defRPr b="1" sz="1600"/>
            </a:lvl4pPr>
            <a:lvl5pPr indent="-228600" lvl="4" marL="2286000" algn="l">
              <a:lnSpc>
                <a:spcPct val="90000"/>
              </a:lnSpc>
              <a:spcBef>
                <a:spcPts val="500"/>
              </a:spcBef>
              <a:spcAft>
                <a:spcPts val="0"/>
              </a:spcAft>
              <a:buClr>
                <a:srgbClr val="3F3F3F"/>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4" name="Google Shape;34;p6"/>
          <p:cNvSpPr txBox="1"/>
          <p:nvPr>
            <p:ph idx="4" type="body"/>
          </p:nvPr>
        </p:nvSpPr>
        <p:spPr>
          <a:xfrm>
            <a:off x="4629150" y="1878806"/>
            <a:ext cx="3887400" cy="2763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rgbClr val="3F3F3F"/>
              </a:buClr>
              <a:buSzPts val="1800"/>
              <a:buChar char="•"/>
              <a:defRPr/>
            </a:lvl1pPr>
            <a:lvl2pPr indent="-342900" lvl="1" marL="914400" algn="l">
              <a:lnSpc>
                <a:spcPct val="90000"/>
              </a:lnSpc>
              <a:spcBef>
                <a:spcPts val="500"/>
              </a:spcBef>
              <a:spcAft>
                <a:spcPts val="0"/>
              </a:spcAft>
              <a:buClr>
                <a:srgbClr val="3F3F3F"/>
              </a:buClr>
              <a:buSzPts val="1800"/>
              <a:buChar char="•"/>
              <a:defRPr/>
            </a:lvl2pPr>
            <a:lvl3pPr indent="-342900" lvl="2" marL="1371600" algn="l">
              <a:lnSpc>
                <a:spcPct val="90000"/>
              </a:lnSpc>
              <a:spcBef>
                <a:spcPts val="500"/>
              </a:spcBef>
              <a:spcAft>
                <a:spcPts val="0"/>
              </a:spcAft>
              <a:buClr>
                <a:srgbClr val="3F3F3F"/>
              </a:buClr>
              <a:buSzPts val="1800"/>
              <a:buChar char="•"/>
              <a:defRPr/>
            </a:lvl3pPr>
            <a:lvl4pPr indent="-342900" lvl="3" marL="1828800" algn="l">
              <a:lnSpc>
                <a:spcPct val="90000"/>
              </a:lnSpc>
              <a:spcBef>
                <a:spcPts val="500"/>
              </a:spcBef>
              <a:spcAft>
                <a:spcPts val="0"/>
              </a:spcAft>
              <a:buClr>
                <a:srgbClr val="3F3F3F"/>
              </a:buClr>
              <a:buSzPts val="1800"/>
              <a:buChar char="•"/>
              <a:defRPr/>
            </a:lvl4pPr>
            <a:lvl5pPr indent="-342900" lvl="4" marL="2286000" algn="l">
              <a:lnSpc>
                <a:spcPct val="90000"/>
              </a:lnSpc>
              <a:spcBef>
                <a:spcPts val="500"/>
              </a:spcBef>
              <a:spcAft>
                <a:spcPts val="0"/>
              </a:spcAft>
              <a:buClr>
                <a:srgbClr val="3F3F3F"/>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5" name="Google Shape;35;p6"/>
          <p:cNvSpPr txBox="1"/>
          <p:nvPr>
            <p:ph idx="10" type="dt"/>
          </p:nvPr>
        </p:nvSpPr>
        <p:spPr>
          <a:xfrm>
            <a:off x="628650" y="4767263"/>
            <a:ext cx="2057400" cy="2739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6" name="Google Shape;36;p6"/>
          <p:cNvSpPr txBox="1"/>
          <p:nvPr>
            <p:ph idx="11" type="ftr"/>
          </p:nvPr>
        </p:nvSpPr>
        <p:spPr>
          <a:xfrm>
            <a:off x="3028950" y="4767263"/>
            <a:ext cx="3086100" cy="2739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7" name="Google Shape;37;p6"/>
          <p:cNvSpPr txBox="1"/>
          <p:nvPr>
            <p:ph idx="12" type="sldNum"/>
          </p:nvPr>
        </p:nvSpPr>
        <p:spPr>
          <a:xfrm>
            <a:off x="6457950" y="4767263"/>
            <a:ext cx="2057400" cy="2739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fr-CA"/>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8" name="Shape 38"/>
        <p:cNvGrpSpPr/>
        <p:nvPr/>
      </p:nvGrpSpPr>
      <p:grpSpPr>
        <a:xfrm>
          <a:off x="0" y="0"/>
          <a:ext cx="0" cy="0"/>
          <a:chOff x="0" y="0"/>
          <a:chExt cx="0" cy="0"/>
        </a:xfrm>
      </p:grpSpPr>
      <p:sp>
        <p:nvSpPr>
          <p:cNvPr id="39" name="Google Shape;39;p7"/>
          <p:cNvSpPr txBox="1"/>
          <p:nvPr>
            <p:ph type="title"/>
          </p:nvPr>
        </p:nvSpPr>
        <p:spPr>
          <a:xfrm>
            <a:off x="628650" y="273845"/>
            <a:ext cx="7886700" cy="6240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2750A3"/>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0" name="Google Shape;40;p7"/>
          <p:cNvSpPr txBox="1"/>
          <p:nvPr>
            <p:ph idx="10" type="dt"/>
          </p:nvPr>
        </p:nvSpPr>
        <p:spPr>
          <a:xfrm>
            <a:off x="628650" y="4767263"/>
            <a:ext cx="2057400" cy="2739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1" name="Google Shape;41;p7"/>
          <p:cNvSpPr txBox="1"/>
          <p:nvPr>
            <p:ph idx="11" type="ftr"/>
          </p:nvPr>
        </p:nvSpPr>
        <p:spPr>
          <a:xfrm>
            <a:off x="3028950" y="4767263"/>
            <a:ext cx="3086100" cy="2739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2" name="Google Shape;42;p7"/>
          <p:cNvSpPr txBox="1"/>
          <p:nvPr>
            <p:ph idx="12" type="sldNum"/>
          </p:nvPr>
        </p:nvSpPr>
        <p:spPr>
          <a:xfrm>
            <a:off x="6457950" y="4767263"/>
            <a:ext cx="2057400" cy="2739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fr-CA"/>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3" name="Shape 43"/>
        <p:cNvGrpSpPr/>
        <p:nvPr/>
      </p:nvGrpSpPr>
      <p:grpSpPr>
        <a:xfrm>
          <a:off x="0" y="0"/>
          <a:ext cx="0" cy="0"/>
          <a:chOff x="0" y="0"/>
          <a:chExt cx="0" cy="0"/>
        </a:xfrm>
      </p:grpSpPr>
      <p:sp>
        <p:nvSpPr>
          <p:cNvPr id="44" name="Google Shape;44;p8"/>
          <p:cNvSpPr txBox="1"/>
          <p:nvPr>
            <p:ph idx="10" type="dt"/>
          </p:nvPr>
        </p:nvSpPr>
        <p:spPr>
          <a:xfrm>
            <a:off x="628650" y="4767263"/>
            <a:ext cx="2057400" cy="2739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5" name="Google Shape;45;p8"/>
          <p:cNvSpPr txBox="1"/>
          <p:nvPr>
            <p:ph idx="11" type="ftr"/>
          </p:nvPr>
        </p:nvSpPr>
        <p:spPr>
          <a:xfrm>
            <a:off x="3028950" y="4767263"/>
            <a:ext cx="3086100" cy="2739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6" name="Google Shape;46;p8"/>
          <p:cNvSpPr txBox="1"/>
          <p:nvPr>
            <p:ph idx="12" type="sldNum"/>
          </p:nvPr>
        </p:nvSpPr>
        <p:spPr>
          <a:xfrm>
            <a:off x="6457950" y="4767263"/>
            <a:ext cx="2057400" cy="2739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fr-CA"/>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47" name="Shape 47"/>
        <p:cNvGrpSpPr/>
        <p:nvPr/>
      </p:nvGrpSpPr>
      <p:grpSpPr>
        <a:xfrm>
          <a:off x="0" y="0"/>
          <a:ext cx="0" cy="0"/>
          <a:chOff x="0" y="0"/>
          <a:chExt cx="0" cy="0"/>
        </a:xfrm>
      </p:grpSpPr>
      <p:sp>
        <p:nvSpPr>
          <p:cNvPr id="48" name="Google Shape;48;p9"/>
          <p:cNvSpPr txBox="1"/>
          <p:nvPr>
            <p:ph type="title"/>
          </p:nvPr>
        </p:nvSpPr>
        <p:spPr>
          <a:xfrm>
            <a:off x="629841" y="342900"/>
            <a:ext cx="2949300" cy="12003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2750A3"/>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9" name="Google Shape;49;p9"/>
          <p:cNvSpPr txBox="1"/>
          <p:nvPr>
            <p:ph idx="1" type="body"/>
          </p:nvPr>
        </p:nvSpPr>
        <p:spPr>
          <a:xfrm>
            <a:off x="3887391" y="740570"/>
            <a:ext cx="4629300" cy="3655200"/>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rgbClr val="3F3F3F"/>
              </a:buClr>
              <a:buSzPts val="3200"/>
              <a:buChar char="•"/>
              <a:defRPr sz="3200"/>
            </a:lvl1pPr>
            <a:lvl2pPr indent="-406400" lvl="1" marL="914400" algn="l">
              <a:lnSpc>
                <a:spcPct val="90000"/>
              </a:lnSpc>
              <a:spcBef>
                <a:spcPts val="500"/>
              </a:spcBef>
              <a:spcAft>
                <a:spcPts val="0"/>
              </a:spcAft>
              <a:buClr>
                <a:srgbClr val="3F3F3F"/>
              </a:buClr>
              <a:buSzPts val="2800"/>
              <a:buChar char="•"/>
              <a:defRPr sz="2800"/>
            </a:lvl2pPr>
            <a:lvl3pPr indent="-381000" lvl="2" marL="1371600" algn="l">
              <a:lnSpc>
                <a:spcPct val="90000"/>
              </a:lnSpc>
              <a:spcBef>
                <a:spcPts val="500"/>
              </a:spcBef>
              <a:spcAft>
                <a:spcPts val="0"/>
              </a:spcAft>
              <a:buClr>
                <a:srgbClr val="3F3F3F"/>
              </a:buClr>
              <a:buSzPts val="2400"/>
              <a:buChar char="•"/>
              <a:defRPr sz="2400"/>
            </a:lvl3pPr>
            <a:lvl4pPr indent="-355600" lvl="3" marL="1828800" algn="l">
              <a:lnSpc>
                <a:spcPct val="90000"/>
              </a:lnSpc>
              <a:spcBef>
                <a:spcPts val="500"/>
              </a:spcBef>
              <a:spcAft>
                <a:spcPts val="0"/>
              </a:spcAft>
              <a:buClr>
                <a:srgbClr val="3F3F3F"/>
              </a:buClr>
              <a:buSzPts val="2000"/>
              <a:buChar char="•"/>
              <a:defRPr sz="2000"/>
            </a:lvl4pPr>
            <a:lvl5pPr indent="-355600" lvl="4" marL="2286000" algn="l">
              <a:lnSpc>
                <a:spcPct val="90000"/>
              </a:lnSpc>
              <a:spcBef>
                <a:spcPts val="500"/>
              </a:spcBef>
              <a:spcAft>
                <a:spcPts val="0"/>
              </a:spcAft>
              <a:buClr>
                <a:srgbClr val="3F3F3F"/>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0" name="Google Shape;50;p9"/>
          <p:cNvSpPr txBox="1"/>
          <p:nvPr>
            <p:ph idx="2" type="body"/>
          </p:nvPr>
        </p:nvSpPr>
        <p:spPr>
          <a:xfrm>
            <a:off x="629841" y="1543050"/>
            <a:ext cx="2949300" cy="28587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3F3F3F"/>
              </a:buClr>
              <a:buSzPts val="1600"/>
              <a:buNone/>
              <a:defRPr sz="1600"/>
            </a:lvl1pPr>
            <a:lvl2pPr indent="-228600" lvl="1" marL="914400" algn="l">
              <a:lnSpc>
                <a:spcPct val="90000"/>
              </a:lnSpc>
              <a:spcBef>
                <a:spcPts val="500"/>
              </a:spcBef>
              <a:spcAft>
                <a:spcPts val="0"/>
              </a:spcAft>
              <a:buClr>
                <a:srgbClr val="3F3F3F"/>
              </a:buClr>
              <a:buSzPts val="1400"/>
              <a:buNone/>
              <a:defRPr sz="1400"/>
            </a:lvl2pPr>
            <a:lvl3pPr indent="-228600" lvl="2" marL="1371600" algn="l">
              <a:lnSpc>
                <a:spcPct val="90000"/>
              </a:lnSpc>
              <a:spcBef>
                <a:spcPts val="500"/>
              </a:spcBef>
              <a:spcAft>
                <a:spcPts val="0"/>
              </a:spcAft>
              <a:buClr>
                <a:srgbClr val="3F3F3F"/>
              </a:buClr>
              <a:buSzPts val="1200"/>
              <a:buNone/>
              <a:defRPr sz="1200"/>
            </a:lvl3pPr>
            <a:lvl4pPr indent="-228600" lvl="3" marL="1828800" algn="l">
              <a:lnSpc>
                <a:spcPct val="90000"/>
              </a:lnSpc>
              <a:spcBef>
                <a:spcPts val="500"/>
              </a:spcBef>
              <a:spcAft>
                <a:spcPts val="0"/>
              </a:spcAft>
              <a:buClr>
                <a:srgbClr val="3F3F3F"/>
              </a:buClr>
              <a:buSzPts val="1000"/>
              <a:buNone/>
              <a:defRPr sz="1000"/>
            </a:lvl4pPr>
            <a:lvl5pPr indent="-228600" lvl="4" marL="2286000" algn="l">
              <a:lnSpc>
                <a:spcPct val="90000"/>
              </a:lnSpc>
              <a:spcBef>
                <a:spcPts val="500"/>
              </a:spcBef>
              <a:spcAft>
                <a:spcPts val="0"/>
              </a:spcAft>
              <a:buClr>
                <a:srgbClr val="3F3F3F"/>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1" name="Google Shape;51;p9"/>
          <p:cNvSpPr txBox="1"/>
          <p:nvPr>
            <p:ph idx="10" type="dt"/>
          </p:nvPr>
        </p:nvSpPr>
        <p:spPr>
          <a:xfrm>
            <a:off x="628650" y="4767263"/>
            <a:ext cx="2057400" cy="2739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2" name="Google Shape;52;p9"/>
          <p:cNvSpPr txBox="1"/>
          <p:nvPr>
            <p:ph idx="11" type="ftr"/>
          </p:nvPr>
        </p:nvSpPr>
        <p:spPr>
          <a:xfrm>
            <a:off x="3028950" y="4767263"/>
            <a:ext cx="3086100" cy="2739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3" name="Google Shape;53;p9"/>
          <p:cNvSpPr txBox="1"/>
          <p:nvPr>
            <p:ph idx="12" type="sldNum"/>
          </p:nvPr>
        </p:nvSpPr>
        <p:spPr>
          <a:xfrm>
            <a:off x="6457950" y="4767263"/>
            <a:ext cx="2057400" cy="2739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fr-C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4" name="Shape 54"/>
        <p:cNvGrpSpPr/>
        <p:nvPr/>
      </p:nvGrpSpPr>
      <p:grpSpPr>
        <a:xfrm>
          <a:off x="0" y="0"/>
          <a:ext cx="0" cy="0"/>
          <a:chOff x="0" y="0"/>
          <a:chExt cx="0" cy="0"/>
        </a:xfrm>
      </p:grpSpPr>
      <p:sp>
        <p:nvSpPr>
          <p:cNvPr id="55" name="Google Shape;55;p10"/>
          <p:cNvSpPr txBox="1"/>
          <p:nvPr>
            <p:ph type="title"/>
          </p:nvPr>
        </p:nvSpPr>
        <p:spPr>
          <a:xfrm>
            <a:off x="629841" y="342900"/>
            <a:ext cx="2949300" cy="12003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2750A3"/>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0"/>
          <p:cNvSpPr/>
          <p:nvPr>
            <p:ph idx="2" type="pic"/>
          </p:nvPr>
        </p:nvSpPr>
        <p:spPr>
          <a:xfrm>
            <a:off x="3887391" y="740570"/>
            <a:ext cx="4629300" cy="3655200"/>
          </a:xfrm>
          <a:prstGeom prst="rect">
            <a:avLst/>
          </a:prstGeom>
          <a:noFill/>
          <a:ln>
            <a:noFill/>
          </a:ln>
        </p:spPr>
      </p:sp>
      <p:sp>
        <p:nvSpPr>
          <p:cNvPr id="57" name="Google Shape;57;p10"/>
          <p:cNvSpPr txBox="1"/>
          <p:nvPr>
            <p:ph idx="1" type="body"/>
          </p:nvPr>
        </p:nvSpPr>
        <p:spPr>
          <a:xfrm>
            <a:off x="629841" y="1543050"/>
            <a:ext cx="2949300" cy="28587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3F3F3F"/>
              </a:buClr>
              <a:buSzPts val="1600"/>
              <a:buNone/>
              <a:defRPr sz="1600"/>
            </a:lvl1pPr>
            <a:lvl2pPr indent="-228600" lvl="1" marL="914400" algn="l">
              <a:lnSpc>
                <a:spcPct val="90000"/>
              </a:lnSpc>
              <a:spcBef>
                <a:spcPts val="500"/>
              </a:spcBef>
              <a:spcAft>
                <a:spcPts val="0"/>
              </a:spcAft>
              <a:buClr>
                <a:srgbClr val="3F3F3F"/>
              </a:buClr>
              <a:buSzPts val="1400"/>
              <a:buNone/>
              <a:defRPr sz="1400"/>
            </a:lvl2pPr>
            <a:lvl3pPr indent="-228600" lvl="2" marL="1371600" algn="l">
              <a:lnSpc>
                <a:spcPct val="90000"/>
              </a:lnSpc>
              <a:spcBef>
                <a:spcPts val="500"/>
              </a:spcBef>
              <a:spcAft>
                <a:spcPts val="0"/>
              </a:spcAft>
              <a:buClr>
                <a:srgbClr val="3F3F3F"/>
              </a:buClr>
              <a:buSzPts val="1200"/>
              <a:buNone/>
              <a:defRPr sz="1200"/>
            </a:lvl3pPr>
            <a:lvl4pPr indent="-228600" lvl="3" marL="1828800" algn="l">
              <a:lnSpc>
                <a:spcPct val="90000"/>
              </a:lnSpc>
              <a:spcBef>
                <a:spcPts val="500"/>
              </a:spcBef>
              <a:spcAft>
                <a:spcPts val="0"/>
              </a:spcAft>
              <a:buClr>
                <a:srgbClr val="3F3F3F"/>
              </a:buClr>
              <a:buSzPts val="1000"/>
              <a:buNone/>
              <a:defRPr sz="1000"/>
            </a:lvl4pPr>
            <a:lvl5pPr indent="-228600" lvl="4" marL="2286000" algn="l">
              <a:lnSpc>
                <a:spcPct val="90000"/>
              </a:lnSpc>
              <a:spcBef>
                <a:spcPts val="500"/>
              </a:spcBef>
              <a:spcAft>
                <a:spcPts val="0"/>
              </a:spcAft>
              <a:buClr>
                <a:srgbClr val="3F3F3F"/>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0"/>
          <p:cNvSpPr txBox="1"/>
          <p:nvPr>
            <p:ph idx="10" type="dt"/>
          </p:nvPr>
        </p:nvSpPr>
        <p:spPr>
          <a:xfrm>
            <a:off x="628650" y="4767263"/>
            <a:ext cx="2057400" cy="2739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9" name="Google Shape;59;p10"/>
          <p:cNvSpPr txBox="1"/>
          <p:nvPr>
            <p:ph idx="11" type="ftr"/>
          </p:nvPr>
        </p:nvSpPr>
        <p:spPr>
          <a:xfrm>
            <a:off x="3028950" y="4767263"/>
            <a:ext cx="3086100" cy="2739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0" name="Google Shape;60;p10"/>
          <p:cNvSpPr txBox="1"/>
          <p:nvPr>
            <p:ph idx="12" type="sldNum"/>
          </p:nvPr>
        </p:nvSpPr>
        <p:spPr>
          <a:xfrm>
            <a:off x="6457950" y="4767263"/>
            <a:ext cx="2057400" cy="2739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fr-CA"/>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2.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p:nvPr/>
        </p:nvSpPr>
        <p:spPr>
          <a:xfrm>
            <a:off x="0" y="0"/>
            <a:ext cx="9144000" cy="897900"/>
          </a:xfrm>
          <a:prstGeom prst="rect">
            <a:avLst/>
          </a:prstGeom>
          <a:solidFill>
            <a:srgbClr val="FED22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7" name="Google Shape;7;p1"/>
          <p:cNvSpPr txBox="1"/>
          <p:nvPr>
            <p:ph type="title"/>
          </p:nvPr>
        </p:nvSpPr>
        <p:spPr>
          <a:xfrm>
            <a:off x="628650" y="273845"/>
            <a:ext cx="7886700" cy="624000"/>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rgbClr val="2750A3"/>
              </a:buClr>
              <a:buSzPts val="3600"/>
              <a:buFont typeface="Arial"/>
              <a:buNone/>
              <a:defRPr b="1" i="0" sz="3600" u="none" cap="none" strike="noStrike">
                <a:solidFill>
                  <a:srgbClr val="2750A3"/>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 name="Google Shape;8;p1"/>
          <p:cNvSpPr txBox="1"/>
          <p:nvPr>
            <p:ph idx="1" type="body"/>
          </p:nvPr>
        </p:nvSpPr>
        <p:spPr>
          <a:xfrm>
            <a:off x="628650" y="1321250"/>
            <a:ext cx="7886700" cy="3311700"/>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rgbClr val="3F3F3F"/>
              </a:buClr>
              <a:buSzPts val="2800"/>
              <a:buFont typeface="Arial"/>
              <a:buChar char="•"/>
              <a:defRPr b="0" i="0" sz="2800" u="none" cap="none" strike="noStrike">
                <a:solidFill>
                  <a:srgbClr val="3F3F3F"/>
                </a:solidFill>
                <a:latin typeface="Arial"/>
                <a:ea typeface="Arial"/>
                <a:cs typeface="Arial"/>
                <a:sym typeface="Arial"/>
              </a:defRPr>
            </a:lvl1pPr>
            <a:lvl2pPr indent="-381000" lvl="1" marL="914400" marR="0" rtl="0" algn="l">
              <a:lnSpc>
                <a:spcPct val="90000"/>
              </a:lnSpc>
              <a:spcBef>
                <a:spcPts val="500"/>
              </a:spcBef>
              <a:spcAft>
                <a:spcPts val="0"/>
              </a:spcAft>
              <a:buClr>
                <a:srgbClr val="3F3F3F"/>
              </a:buClr>
              <a:buSzPts val="2400"/>
              <a:buFont typeface="Arial"/>
              <a:buChar char="•"/>
              <a:defRPr b="0" i="0" sz="2400" u="none" cap="none" strike="noStrike">
                <a:solidFill>
                  <a:srgbClr val="3F3F3F"/>
                </a:solidFill>
                <a:latin typeface="Arial"/>
                <a:ea typeface="Arial"/>
                <a:cs typeface="Arial"/>
                <a:sym typeface="Arial"/>
              </a:defRPr>
            </a:lvl2pPr>
            <a:lvl3pPr indent="-355600" lvl="2" marL="1371600" marR="0" rtl="0" algn="l">
              <a:lnSpc>
                <a:spcPct val="90000"/>
              </a:lnSpc>
              <a:spcBef>
                <a:spcPts val="500"/>
              </a:spcBef>
              <a:spcAft>
                <a:spcPts val="0"/>
              </a:spcAft>
              <a:buClr>
                <a:srgbClr val="3F3F3F"/>
              </a:buClr>
              <a:buSzPts val="2000"/>
              <a:buFont typeface="Arial"/>
              <a:buChar char="•"/>
              <a:defRPr b="0" i="0" sz="2000" u="none" cap="none" strike="noStrike">
                <a:solidFill>
                  <a:srgbClr val="3F3F3F"/>
                </a:solidFill>
                <a:latin typeface="Arial"/>
                <a:ea typeface="Arial"/>
                <a:cs typeface="Arial"/>
                <a:sym typeface="Arial"/>
              </a:defRPr>
            </a:lvl3pPr>
            <a:lvl4pPr indent="-342900" lvl="3" marL="1828800" marR="0" rtl="0" algn="l">
              <a:lnSpc>
                <a:spcPct val="90000"/>
              </a:lnSpc>
              <a:spcBef>
                <a:spcPts val="500"/>
              </a:spcBef>
              <a:spcAft>
                <a:spcPts val="0"/>
              </a:spcAft>
              <a:buClr>
                <a:srgbClr val="3F3F3F"/>
              </a:buClr>
              <a:buSzPts val="1800"/>
              <a:buFont typeface="Arial"/>
              <a:buChar char="•"/>
              <a:defRPr b="0" i="0" sz="1800" u="none" cap="none" strike="noStrike">
                <a:solidFill>
                  <a:srgbClr val="3F3F3F"/>
                </a:solidFill>
                <a:latin typeface="Arial"/>
                <a:ea typeface="Arial"/>
                <a:cs typeface="Arial"/>
                <a:sym typeface="Arial"/>
              </a:defRPr>
            </a:lvl4pPr>
            <a:lvl5pPr indent="-342900" lvl="4" marL="2286000" marR="0" rtl="0" algn="l">
              <a:lnSpc>
                <a:spcPct val="90000"/>
              </a:lnSpc>
              <a:spcBef>
                <a:spcPts val="500"/>
              </a:spcBef>
              <a:spcAft>
                <a:spcPts val="0"/>
              </a:spcAft>
              <a:buClr>
                <a:srgbClr val="3F3F3F"/>
              </a:buClr>
              <a:buSzPts val="1800"/>
              <a:buFont typeface="Arial"/>
              <a:buChar char="•"/>
              <a:defRPr b="0" i="0" sz="1800" u="none" cap="none" strike="noStrike">
                <a:solidFill>
                  <a:srgbClr val="3F3F3F"/>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0.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www.youtube.com/watch?v=Aizge5qq5D4" TargetMode="External"/><Relationship Id="rId4" Type="http://schemas.openxmlformats.org/officeDocument/2006/relationships/image" Target="../media/image9.jpg"/><Relationship Id="rId5" Type="http://schemas.openxmlformats.org/officeDocument/2006/relationships/hyperlink" Target="https://www.youtube.com/watch?v=Aizge5qq5D4"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5"/>
          <p:cNvSpPr txBox="1"/>
          <p:nvPr/>
        </p:nvSpPr>
        <p:spPr>
          <a:xfrm>
            <a:off x="685788" y="1824622"/>
            <a:ext cx="7772400" cy="17907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None/>
            </a:pPr>
            <a:r>
              <a:rPr b="1" lang="fr-CA" sz="3600">
                <a:solidFill>
                  <a:srgbClr val="2750A3"/>
                </a:solidFill>
              </a:rPr>
              <a:t>DIAPORAMA 2 : </a:t>
            </a:r>
            <a:endParaRPr b="1" sz="3600">
              <a:solidFill>
                <a:srgbClr val="2750A3"/>
              </a:solidFill>
            </a:endParaRPr>
          </a:p>
          <a:p>
            <a:pPr indent="0" lvl="0" marL="0" rtl="0" algn="ctr">
              <a:lnSpc>
                <a:spcPct val="90000"/>
              </a:lnSpc>
              <a:spcBef>
                <a:spcPts val="0"/>
              </a:spcBef>
              <a:spcAft>
                <a:spcPts val="0"/>
              </a:spcAft>
              <a:buNone/>
            </a:pPr>
            <a:r>
              <a:rPr b="1" lang="fr-CA" sz="3600">
                <a:solidFill>
                  <a:srgbClr val="2750A3"/>
                </a:solidFill>
              </a:rPr>
              <a:t>Points de vue et pluralisme</a:t>
            </a:r>
            <a:br>
              <a:rPr b="1" lang="fr-CA" sz="3600">
                <a:solidFill>
                  <a:srgbClr val="2750A3"/>
                </a:solidFill>
                <a:latin typeface="DM Sans"/>
                <a:ea typeface="DM Sans"/>
                <a:cs typeface="DM Sans"/>
                <a:sym typeface="DM Sans"/>
              </a:rPr>
            </a:br>
            <a:endParaRPr b="1" sz="3600">
              <a:solidFill>
                <a:srgbClr val="2750A3"/>
              </a:solidFill>
              <a:latin typeface="DM Sans"/>
              <a:ea typeface="DM Sans"/>
              <a:cs typeface="DM Sans"/>
              <a:sym typeface="DM Sans"/>
            </a:endParaRPr>
          </a:p>
        </p:txBody>
      </p:sp>
      <p:sp>
        <p:nvSpPr>
          <p:cNvPr id="87" name="Google Shape;87;p15"/>
          <p:cNvSpPr/>
          <p:nvPr/>
        </p:nvSpPr>
        <p:spPr>
          <a:xfrm>
            <a:off x="299250" y="134800"/>
            <a:ext cx="2049900" cy="1131600"/>
          </a:xfrm>
          <a:prstGeom prst="rect">
            <a:avLst/>
          </a:prstGeom>
          <a:solidFill>
            <a:srgbClr val="FED22B"/>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88" name="Google Shape;88;p15"/>
          <p:cNvSpPr/>
          <p:nvPr/>
        </p:nvSpPr>
        <p:spPr>
          <a:xfrm>
            <a:off x="1597225" y="3946550"/>
            <a:ext cx="4782300" cy="1131600"/>
          </a:xfrm>
          <a:prstGeom prst="rect">
            <a:avLst/>
          </a:prstGeom>
          <a:solidFill>
            <a:srgbClr val="FED22B"/>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id="89" name="Google Shape;89;p15"/>
          <p:cNvPicPr preferRelativeResize="0"/>
          <p:nvPr/>
        </p:nvPicPr>
        <p:blipFill>
          <a:blip r:embed="rId3">
            <a:alphaModFix/>
          </a:blip>
          <a:stretch>
            <a:fillRect/>
          </a:stretch>
        </p:blipFill>
        <p:spPr>
          <a:xfrm>
            <a:off x="2881300" y="4108575"/>
            <a:ext cx="3381375" cy="466725"/>
          </a:xfrm>
          <a:prstGeom prst="rect">
            <a:avLst/>
          </a:prstGeom>
          <a:noFill/>
          <a:ln>
            <a:noFill/>
          </a:ln>
        </p:spPr>
      </p:pic>
      <p:pic>
        <p:nvPicPr>
          <p:cNvPr id="90" name="Google Shape;90;p15"/>
          <p:cNvPicPr preferRelativeResize="0"/>
          <p:nvPr/>
        </p:nvPicPr>
        <p:blipFill rotWithShape="1">
          <a:blip r:embed="rId4">
            <a:alphaModFix/>
          </a:blip>
          <a:srcRect b="42528" l="0" r="10289" t="0"/>
          <a:stretch/>
        </p:blipFill>
        <p:spPr>
          <a:xfrm>
            <a:off x="246250" y="258025"/>
            <a:ext cx="1639200" cy="10501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4"/>
          <p:cNvSpPr txBox="1"/>
          <p:nvPr/>
        </p:nvSpPr>
        <p:spPr>
          <a:xfrm>
            <a:off x="266275" y="186579"/>
            <a:ext cx="7886700" cy="605400"/>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rgbClr val="000000"/>
              </a:buClr>
              <a:buSzPts val="3600"/>
              <a:buFont typeface="Arial"/>
              <a:buNone/>
            </a:pPr>
            <a:r>
              <a:rPr b="1" i="0" lang="fr-CA" sz="3600" u="none" cap="none" strike="noStrike">
                <a:solidFill>
                  <a:srgbClr val="2750A3"/>
                </a:solidFill>
                <a:latin typeface="Arial"/>
                <a:ea typeface="Arial"/>
                <a:cs typeface="Arial"/>
                <a:sym typeface="Arial"/>
              </a:rPr>
              <a:t>Discussion</a:t>
            </a:r>
            <a:endParaRPr b="1" i="0" sz="3600" u="none" cap="none" strike="noStrike">
              <a:solidFill>
                <a:srgbClr val="2750A3"/>
              </a:solidFill>
              <a:latin typeface="Arial"/>
              <a:ea typeface="Arial"/>
              <a:cs typeface="Arial"/>
              <a:sym typeface="Arial"/>
            </a:endParaRPr>
          </a:p>
        </p:txBody>
      </p:sp>
      <p:sp>
        <p:nvSpPr>
          <p:cNvPr id="146" name="Google Shape;146;p24"/>
          <p:cNvSpPr txBox="1"/>
          <p:nvPr/>
        </p:nvSpPr>
        <p:spPr>
          <a:xfrm>
            <a:off x="456696" y="2293975"/>
            <a:ext cx="7403100" cy="2120700"/>
          </a:xfrm>
          <a:prstGeom prst="rect">
            <a:avLst/>
          </a:prstGeom>
          <a:noFill/>
          <a:ln>
            <a:noFill/>
          </a:ln>
        </p:spPr>
        <p:txBody>
          <a:bodyPr anchorCtr="0" anchor="t" bIns="45700" lIns="91425" spcFirstLastPara="1" rIns="91425" wrap="square" tIns="45700">
            <a:normAutofit/>
          </a:bodyPr>
          <a:lstStyle/>
          <a:p>
            <a:pPr indent="-228600" lvl="0" marL="228600" marR="0" rtl="0" algn="l">
              <a:lnSpc>
                <a:spcPct val="90000"/>
              </a:lnSpc>
              <a:spcBef>
                <a:spcPts val="0"/>
              </a:spcBef>
              <a:spcAft>
                <a:spcPts val="0"/>
              </a:spcAft>
              <a:buClr>
                <a:srgbClr val="000000"/>
              </a:buClr>
              <a:buSzPts val="2200"/>
              <a:buFont typeface="DM Sans"/>
              <a:buChar char="➔"/>
            </a:pPr>
            <a:r>
              <a:rPr b="1" lang="fr-CA" sz="2200">
                <a:latin typeface="DM Sans"/>
                <a:ea typeface="DM Sans"/>
                <a:cs typeface="DM Sans"/>
                <a:sym typeface="DM Sans"/>
              </a:rPr>
              <a:t>Que veulent-ils dire par cela</a:t>
            </a:r>
            <a:r>
              <a:rPr b="1" i="0" lang="fr-CA" sz="2200" u="none" cap="none" strike="noStrike">
                <a:solidFill>
                  <a:srgbClr val="000000"/>
                </a:solidFill>
                <a:latin typeface="DM Sans"/>
                <a:ea typeface="DM Sans"/>
                <a:cs typeface="DM Sans"/>
                <a:sym typeface="DM Sans"/>
              </a:rPr>
              <a:t>? </a:t>
            </a:r>
            <a:endParaRPr b="1" i="0" sz="1100" u="none" cap="none" strike="noStrike">
              <a:solidFill>
                <a:srgbClr val="000000"/>
              </a:solidFill>
              <a:latin typeface="DM Sans"/>
              <a:ea typeface="DM Sans"/>
              <a:cs typeface="DM Sans"/>
              <a:sym typeface="DM Sans"/>
            </a:endParaRPr>
          </a:p>
          <a:p>
            <a:pPr indent="-228600" lvl="0" marL="228600" marR="0" rtl="0" algn="l">
              <a:lnSpc>
                <a:spcPct val="90000"/>
              </a:lnSpc>
              <a:spcBef>
                <a:spcPts val="1000"/>
              </a:spcBef>
              <a:spcAft>
                <a:spcPts val="0"/>
              </a:spcAft>
              <a:buClr>
                <a:srgbClr val="000000"/>
              </a:buClr>
              <a:buSzPts val="2200"/>
              <a:buFont typeface="DM Sans"/>
              <a:buChar char="➔"/>
            </a:pPr>
            <a:r>
              <a:rPr b="1" lang="fr-CA" sz="2200">
                <a:latin typeface="DM Sans"/>
                <a:ea typeface="DM Sans"/>
                <a:cs typeface="DM Sans"/>
                <a:sym typeface="DM Sans"/>
              </a:rPr>
              <a:t>Qu’est-ce que ça signifie pour vous</a:t>
            </a:r>
            <a:r>
              <a:rPr b="1" i="0" lang="fr-CA" sz="2200" u="none" cap="none" strike="noStrike">
                <a:solidFill>
                  <a:srgbClr val="000000"/>
                </a:solidFill>
                <a:latin typeface="DM Sans"/>
                <a:ea typeface="DM Sans"/>
                <a:cs typeface="DM Sans"/>
                <a:sym typeface="DM Sans"/>
              </a:rPr>
              <a:t>? </a:t>
            </a:r>
            <a:endParaRPr b="1" i="0" sz="2200" u="none" cap="none" strike="noStrike">
              <a:solidFill>
                <a:srgbClr val="000000"/>
              </a:solidFill>
              <a:latin typeface="DM Sans"/>
              <a:ea typeface="DM Sans"/>
              <a:cs typeface="DM Sans"/>
              <a:sym typeface="DM Sans"/>
            </a:endParaRPr>
          </a:p>
        </p:txBody>
      </p:sp>
      <p:sp>
        <p:nvSpPr>
          <p:cNvPr id="147" name="Google Shape;147;p24"/>
          <p:cNvSpPr/>
          <p:nvPr/>
        </p:nvSpPr>
        <p:spPr>
          <a:xfrm>
            <a:off x="354449" y="1121352"/>
            <a:ext cx="8435100" cy="7155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800"/>
              <a:buFont typeface="Arial"/>
              <a:buNone/>
            </a:pPr>
            <a:r>
              <a:rPr i="1" lang="fr-CA" sz="2800">
                <a:latin typeface="DM Sans"/>
                <a:ea typeface="DM Sans"/>
                <a:cs typeface="DM Sans"/>
                <a:sym typeface="DM Sans"/>
              </a:rPr>
              <a:t>« Je ne pense pas que la tolérance et la diversité soient </a:t>
            </a:r>
            <a:r>
              <a:rPr i="1" lang="fr-CA" sz="2800">
                <a:latin typeface="DM Sans"/>
                <a:ea typeface="DM Sans"/>
                <a:cs typeface="DM Sans"/>
                <a:sym typeface="DM Sans"/>
              </a:rPr>
              <a:t>suffisantes. </a:t>
            </a:r>
            <a:r>
              <a:rPr i="1" lang="fr-CA" sz="2800">
                <a:latin typeface="DM Sans"/>
                <a:ea typeface="DM Sans"/>
                <a:cs typeface="DM Sans"/>
                <a:sym typeface="DM Sans"/>
              </a:rPr>
              <a:t>»</a:t>
            </a:r>
            <a:endParaRPr b="0" i="1" sz="1400" u="none" cap="none" strike="noStrike">
              <a:solidFill>
                <a:srgbClr val="000000"/>
              </a:solidFill>
              <a:latin typeface="DM Sans"/>
              <a:ea typeface="DM Sans"/>
              <a:cs typeface="DM Sans"/>
              <a:sym typeface="DM Sans"/>
            </a:endParaRPr>
          </a:p>
        </p:txBody>
      </p:sp>
      <p:pic>
        <p:nvPicPr>
          <p:cNvPr id="148" name="Google Shape;148;p24"/>
          <p:cNvPicPr preferRelativeResize="0"/>
          <p:nvPr/>
        </p:nvPicPr>
        <p:blipFill>
          <a:blip r:embed="rId3">
            <a:alphaModFix/>
          </a:blip>
          <a:stretch>
            <a:fillRect/>
          </a:stretch>
        </p:blipFill>
        <p:spPr>
          <a:xfrm>
            <a:off x="3885800" y="3465148"/>
            <a:ext cx="1372400" cy="13665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6"/>
          <p:cNvSpPr txBox="1"/>
          <p:nvPr/>
        </p:nvSpPr>
        <p:spPr>
          <a:xfrm>
            <a:off x="272125" y="180319"/>
            <a:ext cx="7886700" cy="619800"/>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rgbClr val="000000"/>
              </a:buClr>
              <a:buSzPts val="3400"/>
              <a:buFont typeface="Arial"/>
              <a:buNone/>
            </a:pPr>
            <a:r>
              <a:rPr b="1" lang="fr-CA" sz="3400">
                <a:solidFill>
                  <a:srgbClr val="2750A3"/>
                </a:solidFill>
                <a:latin typeface="DM Sans"/>
                <a:ea typeface="DM Sans"/>
                <a:cs typeface="DM Sans"/>
                <a:sym typeface="DM Sans"/>
              </a:rPr>
              <a:t>Que voyez-vous</a:t>
            </a:r>
            <a:r>
              <a:rPr b="1" i="0" lang="fr-CA" sz="3400" u="none" cap="none" strike="noStrike">
                <a:solidFill>
                  <a:srgbClr val="2750A3"/>
                </a:solidFill>
                <a:latin typeface="DM Sans"/>
                <a:ea typeface="DM Sans"/>
                <a:cs typeface="DM Sans"/>
                <a:sym typeface="DM Sans"/>
              </a:rPr>
              <a:t>?</a:t>
            </a:r>
            <a:endParaRPr b="1" i="0" sz="3400" u="none" cap="none" strike="noStrike">
              <a:solidFill>
                <a:srgbClr val="2750A3"/>
              </a:solidFill>
              <a:latin typeface="Arial"/>
              <a:ea typeface="Arial"/>
              <a:cs typeface="Arial"/>
              <a:sym typeface="Arial"/>
            </a:endParaRPr>
          </a:p>
        </p:txBody>
      </p:sp>
      <p:pic>
        <p:nvPicPr>
          <p:cNvPr id="96" name="Google Shape;96;p16"/>
          <p:cNvPicPr preferRelativeResize="0"/>
          <p:nvPr/>
        </p:nvPicPr>
        <p:blipFill rotWithShape="1">
          <a:blip r:embed="rId3">
            <a:alphaModFix/>
          </a:blip>
          <a:srcRect b="0" l="0" r="0" t="0"/>
          <a:stretch/>
        </p:blipFill>
        <p:spPr>
          <a:xfrm>
            <a:off x="2180492" y="1361050"/>
            <a:ext cx="4493369" cy="3176206"/>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pic>
        <p:nvPicPr>
          <p:cNvPr id="101" name="Google Shape;101;p17"/>
          <p:cNvPicPr preferRelativeResize="0"/>
          <p:nvPr/>
        </p:nvPicPr>
        <p:blipFill rotWithShape="1">
          <a:blip r:embed="rId3">
            <a:alphaModFix/>
          </a:blip>
          <a:srcRect b="19152" l="0" r="0" t="0"/>
          <a:stretch/>
        </p:blipFill>
        <p:spPr>
          <a:xfrm>
            <a:off x="1710976" y="1524194"/>
            <a:ext cx="5722025" cy="2702963"/>
          </a:xfrm>
          <a:prstGeom prst="rect">
            <a:avLst/>
          </a:prstGeom>
          <a:noFill/>
          <a:ln>
            <a:noFill/>
          </a:ln>
        </p:spPr>
      </p:pic>
      <p:sp>
        <p:nvSpPr>
          <p:cNvPr id="102" name="Google Shape;102;p17"/>
          <p:cNvSpPr txBox="1"/>
          <p:nvPr/>
        </p:nvSpPr>
        <p:spPr>
          <a:xfrm>
            <a:off x="272125" y="180319"/>
            <a:ext cx="7886700" cy="619800"/>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rgbClr val="000000"/>
              </a:buClr>
              <a:buSzPts val="3400"/>
              <a:buFont typeface="Arial"/>
              <a:buNone/>
            </a:pPr>
            <a:r>
              <a:rPr b="1" lang="fr-CA" sz="3400">
                <a:solidFill>
                  <a:srgbClr val="2750A3"/>
                </a:solidFill>
                <a:latin typeface="DM Sans"/>
                <a:ea typeface="DM Sans"/>
                <a:cs typeface="DM Sans"/>
                <a:sym typeface="DM Sans"/>
              </a:rPr>
              <a:t>Que voyez-vous</a:t>
            </a:r>
            <a:r>
              <a:rPr b="1" i="0" lang="fr-CA" sz="3400" u="none" cap="none" strike="noStrike">
                <a:solidFill>
                  <a:srgbClr val="2750A3"/>
                </a:solidFill>
                <a:latin typeface="DM Sans"/>
                <a:ea typeface="DM Sans"/>
                <a:cs typeface="DM Sans"/>
                <a:sym typeface="DM Sans"/>
              </a:rPr>
              <a:t>?</a:t>
            </a:r>
            <a:endParaRPr b="1" i="0" sz="3400" u="none" cap="none" strike="noStrike">
              <a:solidFill>
                <a:srgbClr val="2750A3"/>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pic>
        <p:nvPicPr>
          <p:cNvPr id="107" name="Google Shape;107;p18"/>
          <p:cNvPicPr preferRelativeResize="0"/>
          <p:nvPr/>
        </p:nvPicPr>
        <p:blipFill rotWithShape="1">
          <a:blip r:embed="rId3">
            <a:alphaModFix/>
          </a:blip>
          <a:srcRect b="0" l="0" r="0" t="0"/>
          <a:stretch/>
        </p:blipFill>
        <p:spPr>
          <a:xfrm>
            <a:off x="2887200" y="1054625"/>
            <a:ext cx="3369594" cy="3897250"/>
          </a:xfrm>
          <a:prstGeom prst="rect">
            <a:avLst/>
          </a:prstGeom>
          <a:noFill/>
          <a:ln>
            <a:noFill/>
          </a:ln>
        </p:spPr>
      </p:pic>
      <p:sp>
        <p:nvSpPr>
          <p:cNvPr id="108" name="Google Shape;108;p18"/>
          <p:cNvSpPr txBox="1"/>
          <p:nvPr/>
        </p:nvSpPr>
        <p:spPr>
          <a:xfrm>
            <a:off x="272125" y="180319"/>
            <a:ext cx="7886700" cy="619800"/>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rgbClr val="000000"/>
              </a:buClr>
              <a:buSzPts val="3400"/>
              <a:buFont typeface="Arial"/>
              <a:buNone/>
            </a:pPr>
            <a:r>
              <a:rPr b="1" lang="fr-CA" sz="3400">
                <a:solidFill>
                  <a:srgbClr val="2750A3"/>
                </a:solidFill>
                <a:latin typeface="DM Sans"/>
                <a:ea typeface="DM Sans"/>
                <a:cs typeface="DM Sans"/>
                <a:sym typeface="DM Sans"/>
              </a:rPr>
              <a:t>Que voyez-vous</a:t>
            </a:r>
            <a:r>
              <a:rPr b="1" i="0" lang="fr-CA" sz="3400" u="none" cap="none" strike="noStrike">
                <a:solidFill>
                  <a:srgbClr val="2750A3"/>
                </a:solidFill>
                <a:latin typeface="DM Sans"/>
                <a:ea typeface="DM Sans"/>
                <a:cs typeface="DM Sans"/>
                <a:sym typeface="DM Sans"/>
              </a:rPr>
              <a:t>?</a:t>
            </a:r>
            <a:endParaRPr b="1" i="0" sz="3400" u="none" cap="none" strike="noStrike">
              <a:solidFill>
                <a:srgbClr val="2750A3"/>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19"/>
          <p:cNvSpPr txBox="1"/>
          <p:nvPr/>
        </p:nvSpPr>
        <p:spPr>
          <a:xfrm>
            <a:off x="260425" y="186554"/>
            <a:ext cx="7886700" cy="605400"/>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rgbClr val="000000"/>
              </a:buClr>
              <a:buSzPts val="3600"/>
              <a:buFont typeface="Arial"/>
              <a:buNone/>
            </a:pPr>
            <a:r>
              <a:rPr b="1" i="0" lang="fr-CA" sz="3600" u="none" cap="none" strike="noStrike">
                <a:solidFill>
                  <a:srgbClr val="2750A3"/>
                </a:solidFill>
                <a:latin typeface="Arial"/>
                <a:ea typeface="Arial"/>
                <a:cs typeface="Arial"/>
                <a:sym typeface="Arial"/>
              </a:rPr>
              <a:t>Discussion</a:t>
            </a:r>
            <a:endParaRPr b="1" i="0" sz="3600" u="none" cap="none" strike="noStrike">
              <a:solidFill>
                <a:srgbClr val="2750A3"/>
              </a:solidFill>
              <a:latin typeface="Arial"/>
              <a:ea typeface="Arial"/>
              <a:cs typeface="Arial"/>
              <a:sym typeface="Arial"/>
            </a:endParaRPr>
          </a:p>
        </p:txBody>
      </p:sp>
      <p:sp>
        <p:nvSpPr>
          <p:cNvPr id="114" name="Google Shape;114;p19"/>
          <p:cNvSpPr txBox="1"/>
          <p:nvPr/>
        </p:nvSpPr>
        <p:spPr>
          <a:xfrm>
            <a:off x="628650" y="1186834"/>
            <a:ext cx="7886700" cy="3533700"/>
          </a:xfrm>
          <a:prstGeom prst="rect">
            <a:avLst/>
          </a:prstGeom>
          <a:noFill/>
          <a:ln>
            <a:noFill/>
          </a:ln>
        </p:spPr>
        <p:txBody>
          <a:bodyPr anchorCtr="0" anchor="t" bIns="45700" lIns="91425" spcFirstLastPara="1" rIns="91425" wrap="square" tIns="45700">
            <a:normAutofit/>
          </a:bodyPr>
          <a:lstStyle/>
          <a:p>
            <a:pPr indent="-355600" lvl="0" marL="457200" marR="0" rtl="0" algn="l">
              <a:lnSpc>
                <a:spcPct val="100000"/>
              </a:lnSpc>
              <a:spcBef>
                <a:spcPts val="0"/>
              </a:spcBef>
              <a:spcAft>
                <a:spcPts val="0"/>
              </a:spcAft>
              <a:buClr>
                <a:srgbClr val="000000"/>
              </a:buClr>
              <a:buSzPts val="2000"/>
              <a:buFont typeface="DM Sans"/>
              <a:buChar char="➔"/>
            </a:pPr>
            <a:r>
              <a:rPr lang="fr-CA" sz="2000">
                <a:latin typeface="DM Sans"/>
                <a:ea typeface="DM Sans"/>
                <a:cs typeface="DM Sans"/>
                <a:sym typeface="DM Sans"/>
              </a:rPr>
              <a:t>Est-ce qu’il y a une « bonne » façon de voir ces images? Est-ce que quelqu’un a </a:t>
            </a:r>
            <a:r>
              <a:rPr lang="fr-CA" sz="2000">
                <a:latin typeface="DM Sans"/>
                <a:ea typeface="DM Sans"/>
                <a:cs typeface="DM Sans"/>
                <a:sym typeface="DM Sans"/>
              </a:rPr>
              <a:t>raison</a:t>
            </a:r>
            <a:r>
              <a:rPr lang="fr-CA" sz="2000">
                <a:latin typeface="DM Sans"/>
                <a:ea typeface="DM Sans"/>
                <a:cs typeface="DM Sans"/>
                <a:sym typeface="DM Sans"/>
              </a:rPr>
              <a:t> et l’autre a tort?</a:t>
            </a:r>
            <a:endParaRPr i="0" sz="2000" u="none" cap="none" strike="noStrike">
              <a:solidFill>
                <a:srgbClr val="000000"/>
              </a:solidFill>
              <a:latin typeface="DM Sans"/>
              <a:ea typeface="DM Sans"/>
              <a:cs typeface="DM Sans"/>
              <a:sym typeface="DM Sans"/>
            </a:endParaRPr>
          </a:p>
          <a:p>
            <a:pPr indent="0" lvl="0" marL="457200" marR="0" rtl="0" algn="l">
              <a:lnSpc>
                <a:spcPct val="100000"/>
              </a:lnSpc>
              <a:spcBef>
                <a:spcPts val="0"/>
              </a:spcBef>
              <a:spcAft>
                <a:spcPts val="0"/>
              </a:spcAft>
              <a:buNone/>
            </a:pPr>
            <a:r>
              <a:t/>
            </a:r>
            <a:endParaRPr sz="2000">
              <a:latin typeface="DM Sans"/>
              <a:ea typeface="DM Sans"/>
              <a:cs typeface="DM Sans"/>
              <a:sym typeface="DM Sans"/>
            </a:endParaRPr>
          </a:p>
          <a:p>
            <a:pPr indent="-355600" lvl="0" marL="457200" marR="0" rtl="0" algn="l">
              <a:lnSpc>
                <a:spcPct val="100000"/>
              </a:lnSpc>
              <a:spcBef>
                <a:spcPts val="0"/>
              </a:spcBef>
              <a:spcAft>
                <a:spcPts val="0"/>
              </a:spcAft>
              <a:buClr>
                <a:srgbClr val="000000"/>
              </a:buClr>
              <a:buSzPts val="2000"/>
              <a:buFont typeface="DM Sans"/>
              <a:buChar char="➔"/>
            </a:pPr>
            <a:r>
              <a:rPr lang="fr-CA" sz="2000">
                <a:latin typeface="DM Sans"/>
                <a:ea typeface="DM Sans"/>
                <a:cs typeface="DM Sans"/>
                <a:sym typeface="DM Sans"/>
              </a:rPr>
              <a:t>Que ressentez-vous à l'égard des personnes qui ont vu la même image que vous, par rapport à celles qui ont vu quelque chose de différent</a:t>
            </a:r>
            <a:r>
              <a:rPr i="0" lang="fr-CA" sz="2000" u="none" cap="none" strike="noStrike">
                <a:solidFill>
                  <a:srgbClr val="000000"/>
                </a:solidFill>
                <a:latin typeface="DM Sans"/>
                <a:ea typeface="DM Sans"/>
                <a:cs typeface="DM Sans"/>
                <a:sym typeface="DM Sans"/>
              </a:rPr>
              <a:t>?</a:t>
            </a:r>
            <a:endParaRPr i="0" sz="2000" u="none" cap="none" strike="noStrike">
              <a:solidFill>
                <a:srgbClr val="000000"/>
              </a:solidFill>
              <a:latin typeface="DM Sans"/>
              <a:ea typeface="DM Sans"/>
              <a:cs typeface="DM Sans"/>
              <a:sym typeface="DM Sans"/>
            </a:endParaRPr>
          </a:p>
          <a:p>
            <a:pPr indent="0" lvl="0" marL="457200" marR="0" rtl="0" algn="l">
              <a:lnSpc>
                <a:spcPct val="100000"/>
              </a:lnSpc>
              <a:spcBef>
                <a:spcPts val="0"/>
              </a:spcBef>
              <a:spcAft>
                <a:spcPts val="0"/>
              </a:spcAft>
              <a:buNone/>
            </a:pPr>
            <a:r>
              <a:t/>
            </a:r>
            <a:endParaRPr i="0" sz="2000" u="none" cap="none" strike="noStrike">
              <a:solidFill>
                <a:srgbClr val="000000"/>
              </a:solidFill>
              <a:latin typeface="DM Sans"/>
              <a:ea typeface="DM Sans"/>
              <a:cs typeface="DM Sans"/>
              <a:sym typeface="DM Sans"/>
            </a:endParaRPr>
          </a:p>
          <a:p>
            <a:pPr indent="-355600" lvl="0" marL="457200" marR="0" rtl="0" algn="l">
              <a:lnSpc>
                <a:spcPct val="100000"/>
              </a:lnSpc>
              <a:spcBef>
                <a:spcPts val="0"/>
              </a:spcBef>
              <a:spcAft>
                <a:spcPts val="0"/>
              </a:spcAft>
              <a:buClr>
                <a:srgbClr val="000000"/>
              </a:buClr>
              <a:buSzPts val="2000"/>
              <a:buFont typeface="DM Sans"/>
              <a:buChar char="➔"/>
            </a:pPr>
            <a:r>
              <a:rPr lang="fr-CA" sz="2000">
                <a:latin typeface="DM Sans"/>
                <a:ea typeface="DM Sans"/>
                <a:cs typeface="DM Sans"/>
                <a:sym typeface="DM Sans"/>
              </a:rPr>
              <a:t>Qu’est-ce que vous retenez</a:t>
            </a:r>
            <a:r>
              <a:rPr i="0" lang="fr-CA" sz="2000" u="none" cap="none" strike="noStrike">
                <a:solidFill>
                  <a:srgbClr val="000000"/>
                </a:solidFill>
                <a:latin typeface="DM Sans"/>
                <a:ea typeface="DM Sans"/>
                <a:cs typeface="DM Sans"/>
                <a:sym typeface="DM Sans"/>
              </a:rPr>
              <a:t>?</a:t>
            </a:r>
            <a:endParaRPr i="0" sz="2000" u="none" cap="none" strike="noStrike">
              <a:solidFill>
                <a:srgbClr val="3F3F3F"/>
              </a:solidFill>
              <a:latin typeface="DM Sans"/>
              <a:ea typeface="DM Sans"/>
              <a:cs typeface="DM Sans"/>
              <a:sym typeface="DM Sans"/>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20"/>
          <p:cNvSpPr txBox="1"/>
          <p:nvPr/>
        </p:nvSpPr>
        <p:spPr>
          <a:xfrm>
            <a:off x="272100" y="192404"/>
            <a:ext cx="7886700" cy="605400"/>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rgbClr val="000000"/>
              </a:buClr>
              <a:buSzPts val="3600"/>
              <a:buFont typeface="Arial"/>
              <a:buNone/>
            </a:pPr>
            <a:r>
              <a:rPr b="1" i="0" lang="fr-CA" sz="3600" u="none" cap="none" strike="noStrike">
                <a:solidFill>
                  <a:srgbClr val="2750A3"/>
                </a:solidFill>
                <a:latin typeface="Arial"/>
                <a:ea typeface="Arial"/>
                <a:cs typeface="Arial"/>
                <a:sym typeface="Arial"/>
              </a:rPr>
              <a:t>Perception</a:t>
            </a:r>
            <a:endParaRPr b="1" i="0" sz="3600" u="none" cap="none" strike="noStrike">
              <a:solidFill>
                <a:srgbClr val="2750A3"/>
              </a:solidFill>
              <a:latin typeface="Arial"/>
              <a:ea typeface="Arial"/>
              <a:cs typeface="Arial"/>
              <a:sym typeface="Arial"/>
            </a:endParaRPr>
          </a:p>
        </p:txBody>
      </p:sp>
      <p:sp>
        <p:nvSpPr>
          <p:cNvPr id="120" name="Google Shape;120;p20"/>
          <p:cNvSpPr txBox="1"/>
          <p:nvPr/>
        </p:nvSpPr>
        <p:spPr>
          <a:xfrm>
            <a:off x="628650" y="1099149"/>
            <a:ext cx="7886700" cy="3810900"/>
          </a:xfrm>
          <a:prstGeom prst="rect">
            <a:avLst/>
          </a:prstGeom>
          <a:noFill/>
          <a:ln>
            <a:noFill/>
          </a:ln>
        </p:spPr>
        <p:txBody>
          <a:bodyPr anchorCtr="0" anchor="t" bIns="45700" lIns="91425" spcFirstLastPara="1" rIns="91425" wrap="square" tIns="45700">
            <a:noAutofit/>
          </a:bodyPr>
          <a:lstStyle/>
          <a:p>
            <a:pPr indent="-311150" lvl="0" marL="342900" marR="0" rtl="0" algn="l">
              <a:lnSpc>
                <a:spcPct val="115000"/>
              </a:lnSpc>
              <a:spcBef>
                <a:spcPts val="750"/>
              </a:spcBef>
              <a:spcAft>
                <a:spcPts val="0"/>
              </a:spcAft>
              <a:buClr>
                <a:srgbClr val="000000"/>
              </a:buClr>
              <a:buSzPts val="1600"/>
              <a:buFont typeface="DM Sans"/>
              <a:buChar char="➔"/>
            </a:pPr>
            <a:r>
              <a:rPr lang="fr-CA" sz="1600">
                <a:latin typeface="DM Sans"/>
                <a:ea typeface="DM Sans"/>
                <a:cs typeface="DM Sans"/>
                <a:sym typeface="DM Sans"/>
              </a:rPr>
              <a:t>Une perception est notre interprétation de quelque chose</a:t>
            </a:r>
            <a:r>
              <a:rPr b="0" i="0" lang="fr-CA" sz="1600" u="none" cap="none" strike="noStrike">
                <a:solidFill>
                  <a:srgbClr val="000000"/>
                </a:solidFill>
                <a:latin typeface="DM Sans"/>
                <a:ea typeface="DM Sans"/>
                <a:cs typeface="DM Sans"/>
                <a:sym typeface="DM Sans"/>
              </a:rPr>
              <a:t>. </a:t>
            </a:r>
            <a:endParaRPr b="0" i="0" sz="1600" u="none" cap="none" strike="noStrike">
              <a:solidFill>
                <a:srgbClr val="000000"/>
              </a:solidFill>
              <a:latin typeface="DM Sans"/>
              <a:ea typeface="DM Sans"/>
              <a:cs typeface="DM Sans"/>
              <a:sym typeface="DM Sans"/>
            </a:endParaRPr>
          </a:p>
          <a:p>
            <a:pPr indent="-311150" lvl="0" marL="342900" marR="0" rtl="0" algn="l">
              <a:lnSpc>
                <a:spcPct val="115000"/>
              </a:lnSpc>
              <a:spcBef>
                <a:spcPts val="1000"/>
              </a:spcBef>
              <a:spcAft>
                <a:spcPts val="0"/>
              </a:spcAft>
              <a:buClr>
                <a:srgbClr val="000000"/>
              </a:buClr>
              <a:buSzPts val="1600"/>
              <a:buFont typeface="DM Sans"/>
              <a:buChar char="➔"/>
            </a:pPr>
            <a:r>
              <a:rPr lang="fr-CA" sz="1600">
                <a:latin typeface="DM Sans"/>
                <a:ea typeface="DM Sans"/>
                <a:cs typeface="DM Sans"/>
                <a:sym typeface="DM Sans"/>
              </a:rPr>
              <a:t>C’est la capacité de voir, d’entendre ou de prendre conscience de quelque chose en utilisant l’un de nos sens</a:t>
            </a:r>
            <a:r>
              <a:rPr b="0" i="0" lang="fr-CA" sz="1600" u="none" cap="none" strike="noStrike">
                <a:solidFill>
                  <a:srgbClr val="000000"/>
                </a:solidFill>
                <a:latin typeface="DM Sans"/>
                <a:ea typeface="DM Sans"/>
                <a:cs typeface="DM Sans"/>
                <a:sym typeface="DM Sans"/>
              </a:rPr>
              <a:t>. </a:t>
            </a:r>
            <a:endParaRPr b="0" i="0" sz="1600" u="none" cap="none" strike="noStrike">
              <a:solidFill>
                <a:srgbClr val="000000"/>
              </a:solidFill>
              <a:latin typeface="DM Sans"/>
              <a:ea typeface="DM Sans"/>
              <a:cs typeface="DM Sans"/>
              <a:sym typeface="DM Sans"/>
            </a:endParaRPr>
          </a:p>
          <a:p>
            <a:pPr indent="-311150" lvl="0" marL="342900" marR="0" rtl="0" algn="l">
              <a:lnSpc>
                <a:spcPct val="115000"/>
              </a:lnSpc>
              <a:spcBef>
                <a:spcPts val="1000"/>
              </a:spcBef>
              <a:spcAft>
                <a:spcPts val="0"/>
              </a:spcAft>
              <a:buClr>
                <a:srgbClr val="000000"/>
              </a:buClr>
              <a:buSzPts val="1600"/>
              <a:buFont typeface="DM Sans"/>
              <a:buChar char="➔"/>
            </a:pPr>
            <a:r>
              <a:rPr lang="fr-CA" sz="1600">
                <a:latin typeface="DM Sans"/>
                <a:ea typeface="DM Sans"/>
                <a:cs typeface="DM Sans"/>
                <a:sym typeface="DM Sans"/>
              </a:rPr>
              <a:t>Chacun perçoit les choses différemment. </a:t>
            </a:r>
            <a:r>
              <a:rPr b="0" i="0" lang="fr-CA" sz="1600" u="none" cap="none" strike="noStrike">
                <a:solidFill>
                  <a:srgbClr val="000000"/>
                </a:solidFill>
                <a:latin typeface="DM Sans"/>
                <a:ea typeface="DM Sans"/>
                <a:cs typeface="DM Sans"/>
                <a:sym typeface="DM Sans"/>
              </a:rPr>
              <a:t> </a:t>
            </a:r>
            <a:endParaRPr b="0" i="0" sz="1600" u="none" cap="none" strike="noStrike">
              <a:solidFill>
                <a:srgbClr val="000000"/>
              </a:solidFill>
              <a:latin typeface="DM Sans"/>
              <a:ea typeface="DM Sans"/>
              <a:cs typeface="DM Sans"/>
              <a:sym typeface="DM Sans"/>
            </a:endParaRPr>
          </a:p>
          <a:p>
            <a:pPr indent="-311150" lvl="0" marL="342900" marR="0" rtl="0" algn="l">
              <a:lnSpc>
                <a:spcPct val="115000"/>
              </a:lnSpc>
              <a:spcBef>
                <a:spcPts val="1000"/>
              </a:spcBef>
              <a:spcAft>
                <a:spcPts val="0"/>
              </a:spcAft>
              <a:buClr>
                <a:srgbClr val="000000"/>
              </a:buClr>
              <a:buSzPts val="1600"/>
              <a:buFont typeface="DM Sans"/>
              <a:buChar char="➔"/>
            </a:pPr>
            <a:r>
              <a:rPr lang="fr-CA" sz="1600">
                <a:latin typeface="DM Sans"/>
                <a:ea typeface="DM Sans"/>
                <a:cs typeface="DM Sans"/>
                <a:sym typeface="DM Sans"/>
              </a:rPr>
              <a:t>Nous choisissons de concentrer notre attention sur différents aspects d'une chose en fonction de ce qui nous intéresse, de ce qui nous est familier ou de ce que nous considérons comme important.</a:t>
            </a:r>
            <a:endParaRPr b="0" i="0" sz="1600" u="none" cap="none" strike="noStrike">
              <a:solidFill>
                <a:srgbClr val="000000"/>
              </a:solidFill>
              <a:latin typeface="DM Sans"/>
              <a:ea typeface="DM Sans"/>
              <a:cs typeface="DM Sans"/>
              <a:sym typeface="DM Sans"/>
            </a:endParaRPr>
          </a:p>
          <a:p>
            <a:pPr indent="0" lvl="0" marL="0" marR="0" rtl="0" algn="l">
              <a:lnSpc>
                <a:spcPct val="90000"/>
              </a:lnSpc>
              <a:spcBef>
                <a:spcPts val="1000"/>
              </a:spcBef>
              <a:spcAft>
                <a:spcPts val="0"/>
              </a:spcAft>
              <a:buClr>
                <a:srgbClr val="000000"/>
              </a:buClr>
              <a:buSzPts val="2800"/>
              <a:buFont typeface="Arial"/>
              <a:buNone/>
            </a:pPr>
            <a:r>
              <a:t/>
            </a:r>
            <a:endParaRPr b="0" i="0" sz="2000" u="none" cap="none" strike="noStrike">
              <a:solidFill>
                <a:srgbClr val="3F3F3F"/>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21"/>
          <p:cNvSpPr txBox="1"/>
          <p:nvPr/>
        </p:nvSpPr>
        <p:spPr>
          <a:xfrm>
            <a:off x="260425" y="169004"/>
            <a:ext cx="7886700" cy="605400"/>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rgbClr val="000000"/>
              </a:buClr>
              <a:buSzPts val="3600"/>
              <a:buFont typeface="Arial"/>
              <a:buNone/>
            </a:pPr>
            <a:r>
              <a:rPr b="1" i="0" lang="fr-CA" sz="3600" u="none" cap="none" strike="noStrike">
                <a:solidFill>
                  <a:srgbClr val="2750A3"/>
                </a:solidFill>
                <a:latin typeface="Arial"/>
                <a:ea typeface="Arial"/>
                <a:cs typeface="Arial"/>
                <a:sym typeface="Arial"/>
              </a:rPr>
              <a:t>Perspective</a:t>
            </a:r>
            <a:endParaRPr b="1" i="0" sz="3600" u="none" cap="none" strike="noStrike">
              <a:solidFill>
                <a:srgbClr val="2750A3"/>
              </a:solidFill>
              <a:latin typeface="Arial"/>
              <a:ea typeface="Arial"/>
              <a:cs typeface="Arial"/>
              <a:sym typeface="Arial"/>
            </a:endParaRPr>
          </a:p>
        </p:txBody>
      </p:sp>
      <p:sp>
        <p:nvSpPr>
          <p:cNvPr id="126" name="Google Shape;126;p21"/>
          <p:cNvSpPr txBox="1"/>
          <p:nvPr/>
        </p:nvSpPr>
        <p:spPr>
          <a:xfrm>
            <a:off x="628650" y="1099159"/>
            <a:ext cx="7886700" cy="3533700"/>
          </a:xfrm>
          <a:prstGeom prst="rect">
            <a:avLst/>
          </a:prstGeom>
          <a:noFill/>
          <a:ln>
            <a:noFill/>
          </a:ln>
        </p:spPr>
        <p:txBody>
          <a:bodyPr anchorCtr="0" anchor="t" bIns="45700" lIns="91425" spcFirstLastPara="1" rIns="91425" wrap="square" tIns="45700">
            <a:normAutofit/>
          </a:bodyPr>
          <a:lstStyle/>
          <a:p>
            <a:pPr indent="-311150" lvl="0" marL="342900" marR="0" rtl="0" algn="l">
              <a:lnSpc>
                <a:spcPct val="115000"/>
              </a:lnSpc>
              <a:spcBef>
                <a:spcPts val="750"/>
              </a:spcBef>
              <a:spcAft>
                <a:spcPts val="0"/>
              </a:spcAft>
              <a:buClr>
                <a:srgbClr val="000000"/>
              </a:buClr>
              <a:buSzPts val="1600"/>
              <a:buFont typeface="DM Sans"/>
              <a:buChar char="➔"/>
            </a:pPr>
            <a:r>
              <a:rPr lang="fr-CA" sz="1600">
                <a:latin typeface="DM Sans"/>
                <a:ea typeface="DM Sans"/>
                <a:cs typeface="DM Sans"/>
                <a:sym typeface="DM Sans"/>
              </a:rPr>
              <a:t>La perspective est la façon dont nous voyons quelque chose : c’est notre point de vue. </a:t>
            </a:r>
            <a:endParaRPr b="0" i="0" sz="1600" u="none" cap="none" strike="noStrike">
              <a:solidFill>
                <a:srgbClr val="000000"/>
              </a:solidFill>
              <a:latin typeface="DM Sans"/>
              <a:ea typeface="DM Sans"/>
              <a:cs typeface="DM Sans"/>
              <a:sym typeface="DM Sans"/>
            </a:endParaRPr>
          </a:p>
          <a:p>
            <a:pPr indent="-311150" lvl="0" marL="342900" marR="0" rtl="0" algn="l">
              <a:lnSpc>
                <a:spcPct val="115000"/>
              </a:lnSpc>
              <a:spcBef>
                <a:spcPts val="1000"/>
              </a:spcBef>
              <a:spcAft>
                <a:spcPts val="0"/>
              </a:spcAft>
              <a:buClr>
                <a:srgbClr val="000000"/>
              </a:buClr>
              <a:buSzPts val="1600"/>
              <a:buFont typeface="DM Sans"/>
              <a:buChar char="➔"/>
            </a:pPr>
            <a:r>
              <a:rPr lang="fr-CA" sz="1600">
                <a:latin typeface="DM Sans"/>
                <a:ea typeface="DM Sans"/>
                <a:cs typeface="DM Sans"/>
                <a:sym typeface="DM Sans"/>
              </a:rPr>
              <a:t>Nos perspectives sont façonnées par qui nous sommes, ainsi que par notre environnement et nos expériences de vie.</a:t>
            </a:r>
            <a:endParaRPr sz="1600">
              <a:latin typeface="DM Sans"/>
              <a:ea typeface="DM Sans"/>
              <a:cs typeface="DM Sans"/>
              <a:sym typeface="DM Sans"/>
            </a:endParaRPr>
          </a:p>
          <a:p>
            <a:pPr indent="-311150" lvl="0" marL="342900" marR="0" rtl="0" algn="l">
              <a:lnSpc>
                <a:spcPct val="115000"/>
              </a:lnSpc>
              <a:spcBef>
                <a:spcPts val="1000"/>
              </a:spcBef>
              <a:spcAft>
                <a:spcPts val="0"/>
              </a:spcAft>
              <a:buClr>
                <a:srgbClr val="000000"/>
              </a:buClr>
              <a:buSzPts val="1600"/>
              <a:buFont typeface="DM Sans"/>
              <a:buChar char="➔"/>
            </a:pPr>
            <a:r>
              <a:rPr lang="fr-CA" sz="1600">
                <a:latin typeface="DM Sans"/>
                <a:ea typeface="DM Sans"/>
                <a:cs typeface="DM Sans"/>
                <a:sym typeface="DM Sans"/>
              </a:rPr>
              <a:t>Par exemple, des personnes vivant dans des pays différents peuvent avoir des priorités différentes dans la vie, en fonction de leurs croyances et de leur perception du bonheur.</a:t>
            </a:r>
            <a:endParaRPr sz="1600">
              <a:latin typeface="DM Sans"/>
              <a:ea typeface="DM Sans"/>
              <a:cs typeface="DM Sans"/>
              <a:sym typeface="DM Sans"/>
            </a:endParaRPr>
          </a:p>
          <a:p>
            <a:pPr indent="0" lvl="0" marL="457200" marR="0" rtl="0" algn="l">
              <a:lnSpc>
                <a:spcPct val="90000"/>
              </a:lnSpc>
              <a:spcBef>
                <a:spcPts val="750"/>
              </a:spcBef>
              <a:spcAft>
                <a:spcPts val="0"/>
              </a:spcAft>
              <a:buNone/>
            </a:pPr>
            <a:r>
              <a:t/>
            </a:r>
            <a:endParaRPr sz="2200">
              <a:latin typeface="DM Sans"/>
              <a:ea typeface="DM Sans"/>
              <a:cs typeface="DM Sans"/>
              <a:sym typeface="DM Sans"/>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2"/>
          <p:cNvSpPr txBox="1"/>
          <p:nvPr/>
        </p:nvSpPr>
        <p:spPr>
          <a:xfrm>
            <a:off x="277950" y="198254"/>
            <a:ext cx="7886700" cy="605400"/>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rgbClr val="000000"/>
              </a:buClr>
              <a:buSzPts val="3600"/>
              <a:buFont typeface="Arial"/>
              <a:buNone/>
            </a:pPr>
            <a:r>
              <a:rPr b="1" i="0" lang="fr-CA" sz="3600" u="none" cap="none" strike="noStrike">
                <a:solidFill>
                  <a:srgbClr val="2750A3"/>
                </a:solidFill>
                <a:latin typeface="Arial"/>
                <a:ea typeface="Arial"/>
                <a:cs typeface="Arial"/>
                <a:sym typeface="Arial"/>
              </a:rPr>
              <a:t>Pluralisme</a:t>
            </a:r>
            <a:endParaRPr b="1" i="0" sz="3600" u="none" cap="none" strike="noStrike">
              <a:solidFill>
                <a:srgbClr val="2750A3"/>
              </a:solidFill>
              <a:latin typeface="Arial"/>
              <a:ea typeface="Arial"/>
              <a:cs typeface="Arial"/>
              <a:sym typeface="Arial"/>
            </a:endParaRPr>
          </a:p>
        </p:txBody>
      </p:sp>
      <p:pic>
        <p:nvPicPr>
          <p:cNvPr id="132" name="Google Shape;132;p22"/>
          <p:cNvPicPr preferRelativeResize="0"/>
          <p:nvPr/>
        </p:nvPicPr>
        <p:blipFill>
          <a:blip r:embed="rId3">
            <a:alphaModFix/>
          </a:blip>
          <a:stretch>
            <a:fillRect/>
          </a:stretch>
        </p:blipFill>
        <p:spPr>
          <a:xfrm>
            <a:off x="1991775" y="2676952"/>
            <a:ext cx="5160451" cy="2340825"/>
          </a:xfrm>
          <a:prstGeom prst="rect">
            <a:avLst/>
          </a:prstGeom>
          <a:noFill/>
          <a:ln>
            <a:noFill/>
          </a:ln>
        </p:spPr>
      </p:pic>
      <p:sp>
        <p:nvSpPr>
          <p:cNvPr id="133" name="Google Shape;133;p22"/>
          <p:cNvSpPr txBox="1"/>
          <p:nvPr/>
        </p:nvSpPr>
        <p:spPr>
          <a:xfrm>
            <a:off x="539700" y="964400"/>
            <a:ext cx="8064600" cy="17676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i="1" lang="fr-CA">
                <a:latin typeface="DM Sans"/>
                <a:ea typeface="DM Sans"/>
                <a:cs typeface="DM Sans"/>
                <a:sym typeface="DM Sans"/>
              </a:rPr>
              <a:t>Le pluralisme, c’est la reconnaissance, la valorisation et le respect de nos différences. Dans une société qui embrasse le pluralisme, les différences ne sont pas perçues comme une menace. Elles offrent la possibilité d’apprendre les uns des autres et d’enrichir nos vies et nos communautés avec de nouvelles idées et perspectives… Chaque personne est libre d’exprimer les différentes identités qui contribuent à son unicité. Tout le monde a sa place. </a:t>
            </a:r>
            <a:endParaRPr i="1">
              <a:latin typeface="DM Sans"/>
              <a:ea typeface="DM Sans"/>
              <a:cs typeface="DM Sans"/>
              <a:sym typeface="DM Sans"/>
            </a:endParaRPr>
          </a:p>
          <a:p>
            <a:pPr indent="0" lvl="0" marL="0" rtl="0" algn="l">
              <a:lnSpc>
                <a:spcPct val="115000"/>
              </a:lnSpc>
              <a:spcBef>
                <a:spcPts val="1000"/>
              </a:spcBef>
              <a:spcAft>
                <a:spcPts val="0"/>
              </a:spcAft>
              <a:buNone/>
            </a:pPr>
            <a:r>
              <a:rPr i="1" lang="fr-CA">
                <a:latin typeface="DM Sans"/>
                <a:ea typeface="DM Sans"/>
                <a:cs typeface="DM Sans"/>
                <a:sym typeface="DM Sans"/>
              </a:rPr>
              <a:t>- </a:t>
            </a:r>
            <a:r>
              <a:rPr b="1" lang="fr-CA">
                <a:latin typeface="DM Sans"/>
                <a:ea typeface="DM Sans"/>
                <a:cs typeface="DM Sans"/>
                <a:sym typeface="DM Sans"/>
              </a:rPr>
              <a:t>Centre mondial du pluralisme </a:t>
            </a:r>
            <a:endParaRPr b="1">
              <a:latin typeface="DM Sans"/>
              <a:ea typeface="DM Sans"/>
              <a:cs typeface="DM Sans"/>
              <a:sym typeface="DM Sans"/>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3"/>
          <p:cNvSpPr txBox="1"/>
          <p:nvPr/>
        </p:nvSpPr>
        <p:spPr>
          <a:xfrm>
            <a:off x="277950" y="192404"/>
            <a:ext cx="7886700" cy="605400"/>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rgbClr val="000000"/>
              </a:buClr>
              <a:buSzPts val="3600"/>
              <a:buFont typeface="Arial"/>
              <a:buNone/>
            </a:pPr>
            <a:r>
              <a:rPr b="1" i="0" lang="fr-CA" sz="3600" u="none" cap="none" strike="noStrike">
                <a:solidFill>
                  <a:srgbClr val="2750A3"/>
                </a:solidFill>
                <a:latin typeface="Arial"/>
                <a:ea typeface="Arial"/>
                <a:cs typeface="Arial"/>
                <a:sym typeface="Arial"/>
              </a:rPr>
              <a:t>Pluralisme</a:t>
            </a:r>
            <a:endParaRPr b="1" i="0" sz="3600" u="none" cap="none" strike="noStrike">
              <a:solidFill>
                <a:srgbClr val="2750A3"/>
              </a:solidFill>
              <a:latin typeface="Arial"/>
              <a:ea typeface="Arial"/>
              <a:cs typeface="Arial"/>
              <a:sym typeface="Arial"/>
            </a:endParaRPr>
          </a:p>
        </p:txBody>
      </p:sp>
      <p:pic>
        <p:nvPicPr>
          <p:cNvPr descr="Defined simply, pluralism is an ethic of respect for diversity. Whereas diversity is a fact, pluralism is a choice. Pluralism results from the daily decisions taken by state institutions, by civil society actors and associations and by individuals to recognize and value human differences.&#10;&#10;Pluralist societies are not accidents of history. They require continuous investment and decision-making across many different sectors — economic, political and social. Although every society must define its own path, comparative experiences can be studied to better understand different possible outcomes.&#10;&#10;Read more: http://www.pluralism.ca/what-we-do/ &#10;&#10;The Global Centre for Pluralism is an independent, not-for-profit international research and education centre located in Ottawa, Canada. Inspired by the example of Canada's inclusive approach to citizenship, the Centre works to advance respect for diversity worldwide, believing that openness and understanding toward the cultures, social structures, values and faiths of other peoples are essential to the survival of an interdependent world." id="139" name="Google Shape;139;p23" title="What is Pluralism? | Qu'est-ce que le pluralisme?">
            <a:hlinkClick r:id="rId3"/>
          </p:cNvPr>
          <p:cNvPicPr preferRelativeResize="0"/>
          <p:nvPr/>
        </p:nvPicPr>
        <p:blipFill>
          <a:blip r:embed="rId4">
            <a:alphaModFix/>
          </a:blip>
          <a:stretch>
            <a:fillRect/>
          </a:stretch>
        </p:blipFill>
        <p:spPr>
          <a:xfrm>
            <a:off x="2118050" y="1891225"/>
            <a:ext cx="4907900" cy="2760700"/>
          </a:xfrm>
          <a:prstGeom prst="rect">
            <a:avLst/>
          </a:prstGeom>
          <a:noFill/>
          <a:ln>
            <a:noFill/>
          </a:ln>
        </p:spPr>
      </p:pic>
      <p:sp>
        <p:nvSpPr>
          <p:cNvPr id="140" name="Google Shape;140;p23"/>
          <p:cNvSpPr txBox="1"/>
          <p:nvPr/>
        </p:nvSpPr>
        <p:spPr>
          <a:xfrm>
            <a:off x="605250" y="1035125"/>
            <a:ext cx="6009900" cy="4002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fr-CA" u="sng">
                <a:solidFill>
                  <a:schemeClr val="hlink"/>
                </a:solidFill>
                <a:latin typeface="DM Sans"/>
                <a:ea typeface="DM Sans"/>
                <a:cs typeface="DM Sans"/>
                <a:sym typeface="DM Sans"/>
                <a:hlinkClick r:id="rId5"/>
              </a:rPr>
              <a:t>Qu’est-ce que le pluralisme?</a:t>
            </a:r>
            <a:r>
              <a:rPr b="1" lang="fr-CA">
                <a:solidFill>
                  <a:schemeClr val="dk1"/>
                </a:solidFill>
                <a:latin typeface="DM Sans"/>
                <a:ea typeface="DM Sans"/>
                <a:cs typeface="DM Sans"/>
                <a:sym typeface="DM Sans"/>
              </a:rPr>
              <a:t> </a:t>
            </a:r>
            <a:r>
              <a:rPr lang="fr-CA">
                <a:solidFill>
                  <a:schemeClr val="dk1"/>
                </a:solidFill>
                <a:latin typeface="DM Sans"/>
                <a:ea typeface="DM Sans"/>
                <a:cs typeface="DM Sans"/>
                <a:sym typeface="DM Sans"/>
              </a:rPr>
              <a:t>Centre mondial du pluralisme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1000"/>
                                        <p:tgtEl>
                                          <p:spTgt spid="13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NS Logoless Secondary">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