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hNm9ECdoKr7xsr/VtrJv/t3GVP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9520ba27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139520ba271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5" name="Google Shape;15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2" name="Google Shape;1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9" name="Google Shape;16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77" name="Google Shape;17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0" name="Google Shape;1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8" name="Google Shape;13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 name="Google Shape;1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6" name="Google Shape;1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 name="Google Shape;1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g139520ba271_0_5"/>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3600"/>
              <a:buFont typeface="Arial"/>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g139520ba271_0_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g139520ba271_0_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g139520ba271_0_57"/>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g139520ba271_0_57"/>
          <p:cNvSpPr txBox="1"/>
          <p:nvPr>
            <p:ph idx="1" type="body"/>
          </p:nvPr>
        </p:nvSpPr>
        <p:spPr>
          <a:xfrm rot="5400000">
            <a:off x="2364300" y="26016"/>
            <a:ext cx="44154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g139520ba271_0_57"/>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g139520ba271_0_57"/>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g139520ba271_0_57"/>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g139520ba271_0_63"/>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g139520ba271_0_63"/>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g139520ba271_0_63"/>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g139520ba271_0_63"/>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g139520ba271_0_63"/>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VIX Slide Template" type="tx">
  <p:cSld name="TITLE_AND_BODY">
    <p:spTree>
      <p:nvGrpSpPr>
        <p:cNvPr id="74" name="Shape 74"/>
        <p:cNvGrpSpPr/>
        <p:nvPr/>
      </p:nvGrpSpPr>
      <p:grpSpPr>
        <a:xfrm>
          <a:off x="0" y="0"/>
          <a:ext cx="0" cy="0"/>
          <a:chOff x="0" y="0"/>
          <a:chExt cx="0" cy="0"/>
        </a:xfrm>
      </p:grpSpPr>
      <p:sp>
        <p:nvSpPr>
          <p:cNvPr id="75" name="Google Shape;75;g139520ba271_0_69"/>
          <p:cNvSpPr txBox="1"/>
          <p:nvPr>
            <p:ph type="title"/>
          </p:nvPr>
        </p:nvSpPr>
        <p:spPr>
          <a:xfrm>
            <a:off x="414570" y="1536633"/>
            <a:ext cx="8520600" cy="7635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g139520ba271_0_69"/>
          <p:cNvSpPr txBox="1"/>
          <p:nvPr>
            <p:ph idx="1" type="body"/>
          </p:nvPr>
        </p:nvSpPr>
        <p:spPr>
          <a:xfrm>
            <a:off x="311700" y="1536633"/>
            <a:ext cx="8520600" cy="45552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Clr>
                <a:srgbClr val="3F3F3F"/>
              </a:buClr>
              <a:buSzPts val="2800"/>
              <a:buChar char="•"/>
              <a:defRPr/>
            </a:lvl1pPr>
            <a:lvl2pPr indent="-381000" lvl="1" marL="914400" rtl="0" algn="l">
              <a:lnSpc>
                <a:spcPct val="90000"/>
              </a:lnSpc>
              <a:spcBef>
                <a:spcPts val="500"/>
              </a:spcBef>
              <a:spcAft>
                <a:spcPts val="0"/>
              </a:spcAft>
              <a:buClr>
                <a:srgbClr val="3F3F3F"/>
              </a:buClr>
              <a:buSzPts val="2400"/>
              <a:buChar char="•"/>
              <a:defRPr/>
            </a:lvl2pPr>
            <a:lvl3pPr indent="-355600" lvl="2" marL="1371600" rtl="0" algn="l">
              <a:lnSpc>
                <a:spcPct val="90000"/>
              </a:lnSpc>
              <a:spcBef>
                <a:spcPts val="500"/>
              </a:spcBef>
              <a:spcAft>
                <a:spcPts val="0"/>
              </a:spcAft>
              <a:buClr>
                <a:srgbClr val="3F3F3F"/>
              </a:buClr>
              <a:buSzPts val="2000"/>
              <a:buChar char="•"/>
              <a:defRPr/>
            </a:lvl3pPr>
            <a:lvl4pPr indent="-342900" lvl="3" marL="1828800" rtl="0" algn="l">
              <a:lnSpc>
                <a:spcPct val="90000"/>
              </a:lnSpc>
              <a:spcBef>
                <a:spcPts val="500"/>
              </a:spcBef>
              <a:spcAft>
                <a:spcPts val="0"/>
              </a:spcAft>
              <a:buClr>
                <a:srgbClr val="3F3F3F"/>
              </a:buClr>
              <a:buSzPts val="1800"/>
              <a:buChar char="•"/>
              <a:defRPr/>
            </a:lvl4pPr>
            <a:lvl5pPr indent="-342900" lvl="4" marL="2286000" rtl="0" algn="l">
              <a:lnSpc>
                <a:spcPct val="90000"/>
              </a:lnSpc>
              <a:spcBef>
                <a:spcPts val="500"/>
              </a:spcBef>
              <a:spcAft>
                <a:spcPts val="0"/>
              </a:spcAft>
              <a:buClr>
                <a:srgbClr val="3F3F3F"/>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7" name="Google Shape;77;g139520ba271_0_6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78" name="Shape 78"/>
        <p:cNvGrpSpPr/>
        <p:nvPr/>
      </p:nvGrpSpPr>
      <p:grpSpPr>
        <a:xfrm>
          <a:off x="0" y="0"/>
          <a:ext cx="0" cy="0"/>
          <a:chOff x="0" y="0"/>
          <a:chExt cx="0" cy="0"/>
        </a:xfrm>
      </p:grpSpPr>
      <p:sp>
        <p:nvSpPr>
          <p:cNvPr id="79" name="Google Shape;79;g139520ba271_0_73"/>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0" name="Google Shape;80;g139520ba271_0_73"/>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g139520ba271_0_73"/>
          <p:cNvSpPr/>
          <p:nvPr/>
        </p:nvSpPr>
        <p:spPr>
          <a:xfrm>
            <a:off x="0" y="0"/>
            <a:ext cx="9144000" cy="6858000"/>
          </a:xfrm>
          <a:prstGeom prst="rect">
            <a:avLst/>
          </a:prstGeom>
          <a:solidFill>
            <a:srgbClr val="482F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82F92"/>
              </a:solidFill>
              <a:latin typeface="Calibri"/>
              <a:ea typeface="Calibri"/>
              <a:cs typeface="Calibri"/>
              <a:sym typeface="Calibri"/>
            </a:endParaRPr>
          </a:p>
        </p:txBody>
      </p:sp>
      <p:pic>
        <p:nvPicPr>
          <p:cNvPr id="82" name="Google Shape;82;g139520ba271_0_73"/>
          <p:cNvPicPr preferRelativeResize="0"/>
          <p:nvPr/>
        </p:nvPicPr>
        <p:blipFill rotWithShape="1">
          <a:blip r:embed="rId2">
            <a:alphaModFix/>
          </a:blip>
          <a:srcRect b="-2487" l="-1036" r="-548" t="-3366"/>
          <a:stretch/>
        </p:blipFill>
        <p:spPr>
          <a:xfrm>
            <a:off x="405442" y="201470"/>
            <a:ext cx="1958195" cy="1722220"/>
          </a:xfrm>
          <a:prstGeom prst="rect">
            <a:avLst/>
          </a:prstGeom>
          <a:noFill/>
          <a:ln>
            <a:noFill/>
          </a:ln>
        </p:spPr>
      </p:pic>
      <p:pic>
        <p:nvPicPr>
          <p:cNvPr id="83" name="Google Shape;83;g139520ba271_0_73"/>
          <p:cNvPicPr preferRelativeResize="0"/>
          <p:nvPr/>
        </p:nvPicPr>
        <p:blipFill rotWithShape="1">
          <a:blip r:embed="rId3">
            <a:alphaModFix/>
          </a:blip>
          <a:srcRect b="0" l="0" r="0" t="0"/>
          <a:stretch/>
        </p:blipFill>
        <p:spPr>
          <a:xfrm>
            <a:off x="1886821" y="5708793"/>
            <a:ext cx="5549152" cy="7386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g139520ba271_0_9"/>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g139520ba271_0_9"/>
          <p:cNvSpPr txBox="1"/>
          <p:nvPr>
            <p:ph idx="1" type="body"/>
          </p:nvPr>
        </p:nvSpPr>
        <p:spPr>
          <a:xfrm>
            <a:off x="628650" y="1465545"/>
            <a:ext cx="7886700" cy="4711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139520ba271_0_12"/>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g139520ba271_0_12"/>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g139520ba271_0_12"/>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g139520ba271_0_12"/>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g139520ba271_0_12"/>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g139520ba271_0_18"/>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g139520ba271_0_18"/>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g139520ba271_0_18"/>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g139520ba271_0_18"/>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g139520ba271_0_18"/>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g139520ba271_0_18"/>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g139520ba271_0_25"/>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g139520ba271_0_25"/>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g139520ba271_0_25"/>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g139520ba271_0_25"/>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g139520ba271_0_25"/>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g139520ba271_0_2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g139520ba271_0_2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g139520ba271_0_25"/>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g139520ba271_0_34"/>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g139520ba271_0_34"/>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g139520ba271_0_34"/>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g139520ba271_0_34"/>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g139520ba271_0_39"/>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g139520ba271_0_39"/>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g139520ba271_0_39"/>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g139520ba271_0_43"/>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g139520ba271_0_43"/>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3F3F3F"/>
              </a:buClr>
              <a:buSzPts val="3200"/>
              <a:buChar char="•"/>
              <a:defRPr sz="3200"/>
            </a:lvl1pPr>
            <a:lvl2pPr indent="-406400" lvl="1" marL="914400" algn="l">
              <a:lnSpc>
                <a:spcPct val="90000"/>
              </a:lnSpc>
              <a:spcBef>
                <a:spcPts val="500"/>
              </a:spcBef>
              <a:spcAft>
                <a:spcPts val="0"/>
              </a:spcAft>
              <a:buClr>
                <a:srgbClr val="3F3F3F"/>
              </a:buClr>
              <a:buSzPts val="2800"/>
              <a:buChar char="•"/>
              <a:defRPr sz="2800"/>
            </a:lvl2pPr>
            <a:lvl3pPr indent="-381000" lvl="2" marL="1371600" algn="l">
              <a:lnSpc>
                <a:spcPct val="90000"/>
              </a:lnSpc>
              <a:spcBef>
                <a:spcPts val="500"/>
              </a:spcBef>
              <a:spcAft>
                <a:spcPts val="0"/>
              </a:spcAft>
              <a:buClr>
                <a:srgbClr val="3F3F3F"/>
              </a:buClr>
              <a:buSzPts val="2400"/>
              <a:buChar char="•"/>
              <a:defRPr sz="2400"/>
            </a:lvl3pPr>
            <a:lvl4pPr indent="-355600" lvl="3" marL="1828800" algn="l">
              <a:lnSpc>
                <a:spcPct val="90000"/>
              </a:lnSpc>
              <a:spcBef>
                <a:spcPts val="500"/>
              </a:spcBef>
              <a:spcAft>
                <a:spcPts val="0"/>
              </a:spcAft>
              <a:buClr>
                <a:srgbClr val="3F3F3F"/>
              </a:buClr>
              <a:buSzPts val="2000"/>
              <a:buChar char="•"/>
              <a:defRPr sz="20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g139520ba271_0_43"/>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g139520ba271_0_43"/>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g139520ba271_0_43"/>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g139520ba271_0_43"/>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g139520ba271_0_50"/>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g139520ba271_0_50"/>
          <p:cNvSpPr/>
          <p:nvPr>
            <p:ph idx="2" type="pic"/>
          </p:nvPr>
        </p:nvSpPr>
        <p:spPr>
          <a:xfrm>
            <a:off x="3887391" y="987426"/>
            <a:ext cx="4629300" cy="4873500"/>
          </a:xfrm>
          <a:prstGeom prst="rect">
            <a:avLst/>
          </a:prstGeom>
          <a:noFill/>
          <a:ln>
            <a:noFill/>
          </a:ln>
        </p:spPr>
      </p:sp>
      <p:sp>
        <p:nvSpPr>
          <p:cNvPr id="58" name="Google Shape;58;g139520ba271_0_50"/>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g139520ba271_0_50"/>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g139520ba271_0_50"/>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g139520ba271_0_50"/>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139520ba271_0_0"/>
          <p:cNvSpPr/>
          <p:nvPr/>
        </p:nvSpPr>
        <p:spPr>
          <a:xfrm>
            <a:off x="0" y="0"/>
            <a:ext cx="9144000" cy="1197000"/>
          </a:xfrm>
          <a:prstGeom prst="rect">
            <a:avLst/>
          </a:prstGeom>
          <a:solidFill>
            <a:srgbClr val="722F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722F88"/>
              </a:solidFill>
              <a:latin typeface="Calibri"/>
              <a:ea typeface="Calibri"/>
              <a:cs typeface="Calibri"/>
              <a:sym typeface="Calibri"/>
            </a:endParaRPr>
          </a:p>
        </p:txBody>
      </p:sp>
      <p:sp>
        <p:nvSpPr>
          <p:cNvPr id="7" name="Google Shape;7;g139520ba271_0_0"/>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g139520ba271_0_0"/>
          <p:cNvSpPr txBox="1"/>
          <p:nvPr>
            <p:ph idx="1" type="body"/>
          </p:nvPr>
        </p:nvSpPr>
        <p:spPr>
          <a:xfrm>
            <a:off x="628650" y="1761666"/>
            <a:ext cx="7886700" cy="4415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 name="Google Shape;9;g139520ba271_0_0"/>
          <p:cNvPicPr preferRelativeResize="0"/>
          <p:nvPr/>
        </p:nvPicPr>
        <p:blipFill rotWithShape="1">
          <a:blip r:embed="rId1">
            <a:alphaModFix/>
          </a:blip>
          <a:srcRect b="-1" l="-900" r="89" t="-10596"/>
          <a:stretch/>
        </p:blipFill>
        <p:spPr>
          <a:xfrm>
            <a:off x="7263926" y="5144571"/>
            <a:ext cx="1614312" cy="142714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39520ba271_0_79"/>
          <p:cNvSpPr/>
          <p:nvPr/>
        </p:nvSpPr>
        <p:spPr>
          <a:xfrm>
            <a:off x="0" y="0"/>
            <a:ext cx="9144000" cy="6858000"/>
          </a:xfrm>
          <a:prstGeom prst="rect">
            <a:avLst/>
          </a:prstGeom>
          <a:solidFill>
            <a:srgbClr val="722F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482F92"/>
              </a:solidFill>
              <a:latin typeface="Calibri"/>
              <a:ea typeface="Calibri"/>
              <a:cs typeface="Calibri"/>
              <a:sym typeface="Calibri"/>
            </a:endParaRPr>
          </a:p>
        </p:txBody>
      </p:sp>
      <p:pic>
        <p:nvPicPr>
          <p:cNvPr id="89" name="Google Shape;89;g139520ba271_0_79"/>
          <p:cNvPicPr preferRelativeResize="0"/>
          <p:nvPr/>
        </p:nvPicPr>
        <p:blipFill rotWithShape="1">
          <a:blip r:embed="rId3">
            <a:alphaModFix/>
          </a:blip>
          <a:srcRect b="-5282" l="-1277" r="-2575" t="-10565"/>
          <a:stretch/>
        </p:blipFill>
        <p:spPr>
          <a:xfrm>
            <a:off x="284671" y="120770"/>
            <a:ext cx="2104846" cy="1892038"/>
          </a:xfrm>
          <a:prstGeom prst="rect">
            <a:avLst/>
          </a:prstGeom>
          <a:noFill/>
          <a:ln>
            <a:noFill/>
          </a:ln>
        </p:spPr>
      </p:pic>
      <p:sp>
        <p:nvSpPr>
          <p:cNvPr id="90" name="Google Shape;90;g139520ba271_0_79"/>
          <p:cNvSpPr txBox="1"/>
          <p:nvPr>
            <p:ph idx="4294967295" type="ctrTitle"/>
          </p:nvPr>
        </p:nvSpPr>
        <p:spPr>
          <a:xfrm>
            <a:off x="527268" y="2049463"/>
            <a:ext cx="8058000" cy="18114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ial"/>
              <a:buNone/>
            </a:pPr>
            <a:r>
              <a:rPr b="1" i="0" lang="en-CA" sz="4000" u="none" cap="none" strike="noStrike">
                <a:solidFill>
                  <a:schemeClr val="lt1"/>
                </a:solidFill>
                <a:latin typeface="Calibri"/>
                <a:ea typeface="Calibri"/>
                <a:cs typeface="Calibri"/>
                <a:sym typeface="Calibri"/>
              </a:rPr>
              <a:t>D</a:t>
            </a:r>
            <a:r>
              <a:rPr lang="en-CA" sz="4000">
                <a:latin typeface="Calibri"/>
                <a:ea typeface="Calibri"/>
                <a:cs typeface="Calibri"/>
                <a:sym typeface="Calibri"/>
              </a:rPr>
              <a:t>IAPORAMA</a:t>
            </a:r>
            <a:r>
              <a:rPr b="1" i="0" lang="en-CA" sz="4000" u="none" cap="none" strike="noStrike">
                <a:solidFill>
                  <a:schemeClr val="lt1"/>
                </a:solidFill>
                <a:latin typeface="Calibri"/>
                <a:ea typeface="Calibri"/>
                <a:cs typeface="Calibri"/>
                <a:sym typeface="Calibri"/>
              </a:rPr>
              <a:t> 5 :</a:t>
            </a:r>
            <a:br>
              <a:rPr b="1" i="0" lang="en-CA" sz="4000" u="none" cap="none" strike="noStrike">
                <a:solidFill>
                  <a:schemeClr val="lt1"/>
                </a:solidFill>
                <a:latin typeface="Calibri"/>
                <a:ea typeface="Calibri"/>
                <a:cs typeface="Calibri"/>
                <a:sym typeface="Calibri"/>
              </a:rPr>
            </a:br>
            <a:r>
              <a:rPr b="1" i="0" lang="en-CA" sz="4000" u="none" cap="none" strike="noStrike">
                <a:solidFill>
                  <a:schemeClr val="lt1"/>
                </a:solidFill>
                <a:latin typeface="Calibri"/>
                <a:ea typeface="Calibri"/>
                <a:cs typeface="Calibri"/>
                <a:sym typeface="Calibri"/>
              </a:rPr>
              <a:t>Ma communauté</a:t>
            </a:r>
            <a:endParaRPr b="1" i="0" sz="40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sz="4000">
                <a:latin typeface="Calibri"/>
                <a:ea typeface="Calibri"/>
                <a:cs typeface="Calibri"/>
                <a:sym typeface="Calibri"/>
              </a:rPr>
              <a:t>Districts régionaux </a:t>
            </a:r>
            <a:endParaRPr/>
          </a:p>
        </p:txBody>
      </p:sp>
      <p:sp>
        <p:nvSpPr>
          <p:cNvPr id="159" name="Google Shape;159;p10"/>
          <p:cNvSpPr txBox="1"/>
          <p:nvPr>
            <p:ph idx="1" type="body"/>
          </p:nvPr>
        </p:nvSpPr>
        <p:spPr>
          <a:xfrm>
            <a:off x="514350" y="1291750"/>
            <a:ext cx="8001000" cy="45261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90000"/>
              </a:lnSpc>
              <a:spcBef>
                <a:spcPts val="1000"/>
              </a:spcBef>
              <a:spcAft>
                <a:spcPts val="0"/>
              </a:spcAft>
              <a:buClr>
                <a:schemeClr val="dk1"/>
              </a:buClr>
              <a:buSzPts val="1800"/>
              <a:buChar char="•"/>
            </a:pPr>
            <a:r>
              <a:rPr lang="en-CA" sz="2400">
                <a:solidFill>
                  <a:schemeClr val="dk1"/>
                </a:solidFill>
                <a:latin typeface="Calibri"/>
                <a:ea typeface="Calibri"/>
                <a:cs typeface="Calibri"/>
                <a:sym typeface="Calibri"/>
              </a:rPr>
              <a:t>En plus des 162 municipalités, la Colombie-Britannique compte </a:t>
            </a:r>
            <a:r>
              <a:rPr b="1" lang="en-CA" sz="2400">
                <a:solidFill>
                  <a:schemeClr val="dk1"/>
                </a:solidFill>
                <a:latin typeface="Calibri"/>
                <a:ea typeface="Calibri"/>
                <a:cs typeface="Calibri"/>
                <a:sym typeface="Calibri"/>
              </a:rPr>
              <a:t>27</a:t>
            </a:r>
            <a:r>
              <a:rPr b="1" lang="en-CA" sz="2400">
                <a:solidFill>
                  <a:schemeClr val="dk1"/>
                </a:solidFill>
                <a:latin typeface="Calibri"/>
                <a:ea typeface="Calibri"/>
                <a:cs typeface="Calibri"/>
                <a:sym typeface="Calibri"/>
              </a:rPr>
              <a:t> districts régionaux</a:t>
            </a:r>
            <a:r>
              <a:rPr lang="en-CA" sz="2400">
                <a:solidFill>
                  <a:schemeClr val="dk1"/>
                </a:solidFill>
                <a:latin typeface="Calibri"/>
                <a:ea typeface="Calibri"/>
                <a:cs typeface="Calibri"/>
                <a:sym typeface="Calibri"/>
              </a:rPr>
              <a:t>, couvrant la quasi-totalité de la province. </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sz="1000">
              <a:solidFill>
                <a:schemeClr val="dk1"/>
              </a:solidFill>
              <a:latin typeface="Calibri"/>
              <a:ea typeface="Calibri"/>
              <a:cs typeface="Calibri"/>
              <a:sym typeface="Calibri"/>
            </a:endParaRPr>
          </a:p>
          <a:p>
            <a:pPr indent="-342900" lvl="0" marL="457200" rtl="0" algn="l">
              <a:lnSpc>
                <a:spcPct val="90000"/>
              </a:lnSpc>
              <a:spcBef>
                <a:spcPts val="1000"/>
              </a:spcBef>
              <a:spcAft>
                <a:spcPts val="0"/>
              </a:spcAft>
              <a:buClr>
                <a:schemeClr val="dk1"/>
              </a:buClr>
              <a:buSzPts val="1800"/>
              <a:buChar char="•"/>
            </a:pPr>
            <a:r>
              <a:rPr lang="en-CA" sz="2400">
                <a:solidFill>
                  <a:schemeClr val="dk1"/>
                </a:solidFill>
                <a:latin typeface="Calibri"/>
                <a:ea typeface="Calibri"/>
                <a:cs typeface="Calibri"/>
                <a:sym typeface="Calibri"/>
              </a:rPr>
              <a:t>Les districts régionaux sont formés comme une </a:t>
            </a:r>
            <a:r>
              <a:rPr b="1" lang="en-CA" sz="2400">
                <a:solidFill>
                  <a:schemeClr val="dk1"/>
                </a:solidFill>
                <a:latin typeface="Calibri"/>
                <a:ea typeface="Calibri"/>
                <a:cs typeface="Calibri"/>
                <a:sym typeface="Calibri"/>
              </a:rPr>
              <a:t>fédération</a:t>
            </a:r>
            <a:r>
              <a:rPr lang="en-CA" sz="2400">
                <a:solidFill>
                  <a:schemeClr val="dk1"/>
                </a:solidFill>
                <a:latin typeface="Calibri"/>
                <a:ea typeface="Calibri"/>
                <a:cs typeface="Calibri"/>
                <a:sym typeface="Calibri"/>
              </a:rPr>
              <a:t> constitués de : </a:t>
            </a:r>
            <a:endParaRPr sz="2400">
              <a:solidFill>
                <a:schemeClr val="dk1"/>
              </a:solidFill>
              <a:latin typeface="Calibri"/>
              <a:ea typeface="Calibri"/>
              <a:cs typeface="Calibri"/>
              <a:sym typeface="Calibri"/>
            </a:endParaRPr>
          </a:p>
          <a:p>
            <a:pPr indent="0" lvl="0" marL="685800" rtl="0" algn="l">
              <a:lnSpc>
                <a:spcPct val="90000"/>
              </a:lnSpc>
              <a:spcBef>
                <a:spcPts val="1000"/>
              </a:spcBef>
              <a:spcAft>
                <a:spcPts val="0"/>
              </a:spcAft>
              <a:buNone/>
            </a:pPr>
            <a:r>
              <a:rPr lang="en-CA">
                <a:solidFill>
                  <a:schemeClr val="dk1"/>
                </a:solidFill>
                <a:latin typeface="Calibri"/>
                <a:ea typeface="Calibri"/>
                <a:cs typeface="Calibri"/>
                <a:sym typeface="Calibri"/>
              </a:rPr>
              <a:t>- </a:t>
            </a:r>
            <a:r>
              <a:rPr lang="en-CA" sz="2400">
                <a:solidFill>
                  <a:schemeClr val="dk1"/>
                </a:solidFill>
                <a:latin typeface="Calibri"/>
                <a:ea typeface="Calibri"/>
                <a:cs typeface="Calibri"/>
                <a:sym typeface="Calibri"/>
              </a:rPr>
              <a:t>m</a:t>
            </a:r>
            <a:r>
              <a:rPr lang="en-CA" sz="2400">
                <a:solidFill>
                  <a:schemeClr val="dk1"/>
                </a:solidFill>
                <a:latin typeface="Calibri"/>
                <a:ea typeface="Calibri"/>
                <a:cs typeface="Calibri"/>
                <a:sym typeface="Calibri"/>
              </a:rPr>
              <a:t>unicipalités</a:t>
            </a:r>
            <a:endParaRPr sz="2400">
              <a:solidFill>
                <a:schemeClr val="dk1"/>
              </a:solidFill>
              <a:latin typeface="Calibri"/>
              <a:ea typeface="Calibri"/>
              <a:cs typeface="Calibri"/>
              <a:sym typeface="Calibri"/>
            </a:endParaRPr>
          </a:p>
          <a:p>
            <a:pPr indent="0" lvl="0" marL="685800" rtl="0" algn="l">
              <a:lnSpc>
                <a:spcPct val="90000"/>
              </a:lnSpc>
              <a:spcBef>
                <a:spcPts val="1000"/>
              </a:spcBef>
              <a:spcAft>
                <a:spcPts val="0"/>
              </a:spcAft>
              <a:buNone/>
            </a:pPr>
            <a:r>
              <a:rPr lang="en-CA">
                <a:solidFill>
                  <a:schemeClr val="dk1"/>
                </a:solidFill>
                <a:latin typeface="Calibri"/>
                <a:ea typeface="Calibri"/>
                <a:cs typeface="Calibri"/>
                <a:sym typeface="Calibri"/>
              </a:rPr>
              <a:t>- </a:t>
            </a:r>
            <a:r>
              <a:rPr lang="en-CA" sz="2400">
                <a:solidFill>
                  <a:schemeClr val="dk1"/>
                </a:solidFill>
                <a:latin typeface="Calibri"/>
                <a:ea typeface="Calibri"/>
                <a:cs typeface="Calibri"/>
                <a:sym typeface="Calibri"/>
              </a:rPr>
              <a:t>secteurs non constitués en municipalité (zones électorales)</a:t>
            </a:r>
            <a:endParaRPr sz="2400">
              <a:solidFill>
                <a:schemeClr val="dk1"/>
              </a:solidFill>
              <a:latin typeface="Calibri"/>
              <a:ea typeface="Calibri"/>
              <a:cs typeface="Calibri"/>
              <a:sym typeface="Calibri"/>
            </a:endParaRPr>
          </a:p>
          <a:p>
            <a:pPr indent="0" lvl="0" marL="685800" rtl="0" algn="l">
              <a:lnSpc>
                <a:spcPct val="90000"/>
              </a:lnSpc>
              <a:spcBef>
                <a:spcPts val="1000"/>
              </a:spcBef>
              <a:spcAft>
                <a:spcPts val="0"/>
              </a:spcAft>
              <a:buNone/>
            </a:pPr>
            <a:r>
              <a:rPr lang="en-CA">
                <a:solidFill>
                  <a:schemeClr val="dk1"/>
                </a:solidFill>
                <a:latin typeface="Calibri"/>
                <a:ea typeface="Calibri"/>
                <a:cs typeface="Calibri"/>
                <a:sym typeface="Calibri"/>
              </a:rPr>
              <a:t>- </a:t>
            </a:r>
            <a:r>
              <a:rPr lang="en-CA" sz="2400">
                <a:solidFill>
                  <a:schemeClr val="dk1"/>
                </a:solidFill>
                <a:latin typeface="Calibri"/>
                <a:ea typeface="Calibri"/>
                <a:cs typeface="Calibri"/>
                <a:sym typeface="Calibri"/>
              </a:rPr>
              <a:t>Premières nations liées par traité (le cas échéant)</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SzPts val="1800"/>
              <a:buNone/>
            </a:pPr>
            <a:r>
              <a:t/>
            </a:r>
            <a:endParaRPr sz="1000">
              <a:solidFill>
                <a:schemeClr val="dk1"/>
              </a:solidFill>
              <a:latin typeface="Calibri"/>
              <a:ea typeface="Calibri"/>
              <a:cs typeface="Calibri"/>
              <a:sym typeface="Calibri"/>
            </a:endParaRPr>
          </a:p>
          <a:p>
            <a:pPr indent="-342900" lvl="0" marL="457200" rtl="0" algn="l">
              <a:lnSpc>
                <a:spcPct val="90000"/>
              </a:lnSpc>
              <a:spcBef>
                <a:spcPts val="1000"/>
              </a:spcBef>
              <a:spcAft>
                <a:spcPts val="0"/>
              </a:spcAft>
              <a:buClr>
                <a:schemeClr val="dk1"/>
              </a:buClr>
              <a:buSzPts val="1800"/>
              <a:buChar char="•"/>
            </a:pPr>
            <a:r>
              <a:rPr lang="en-CA" sz="2400">
                <a:solidFill>
                  <a:schemeClr val="dk1"/>
                </a:solidFill>
                <a:latin typeface="Calibri"/>
                <a:ea typeface="Calibri"/>
                <a:cs typeface="Calibri"/>
                <a:sym typeface="Calibri"/>
              </a:rPr>
              <a:t>La population des districts régionaux va de moins de 4 000 à plus de deux millions d'habitant.e.s.</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628650" y="323539"/>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sz="4000">
                <a:latin typeface="Calibri"/>
                <a:ea typeface="Calibri"/>
                <a:cs typeface="Calibri"/>
                <a:sym typeface="Calibri"/>
              </a:rPr>
              <a:t>Conseils des districts régionaux</a:t>
            </a:r>
            <a:endParaRPr/>
          </a:p>
        </p:txBody>
      </p:sp>
      <p:sp>
        <p:nvSpPr>
          <p:cNvPr id="166" name="Google Shape;166;p11"/>
          <p:cNvSpPr txBox="1"/>
          <p:nvPr>
            <p:ph idx="1" type="body"/>
          </p:nvPr>
        </p:nvSpPr>
        <p:spPr>
          <a:xfrm>
            <a:off x="174750" y="1261800"/>
            <a:ext cx="8794500" cy="4526100"/>
          </a:xfrm>
          <a:prstGeom prst="rect">
            <a:avLst/>
          </a:prstGeom>
          <a:noFill/>
          <a:ln>
            <a:noFill/>
          </a:ln>
        </p:spPr>
        <p:txBody>
          <a:bodyPr anchorCtr="0" anchor="t" bIns="45700" lIns="91425" spcFirstLastPara="1" rIns="91425" wrap="square" tIns="45700">
            <a:normAutofit/>
          </a:bodyPr>
          <a:lstStyle/>
          <a:p>
            <a:pPr indent="-361950" lvl="0" marL="457200" rtl="0" algn="l">
              <a:lnSpc>
                <a:spcPct val="80000"/>
              </a:lnSpc>
              <a:spcBef>
                <a:spcPts val="1000"/>
              </a:spcBef>
              <a:spcAft>
                <a:spcPts val="0"/>
              </a:spcAft>
              <a:buClr>
                <a:schemeClr val="dk1"/>
              </a:buClr>
              <a:buSzPts val="2100"/>
              <a:buFont typeface="Calibri"/>
              <a:buChar char="•"/>
            </a:pPr>
            <a:r>
              <a:rPr lang="en-CA" sz="2100">
                <a:solidFill>
                  <a:schemeClr val="dk1"/>
                </a:solidFill>
                <a:latin typeface="Calibri"/>
                <a:ea typeface="Calibri"/>
                <a:cs typeface="Calibri"/>
                <a:sym typeface="Calibri"/>
              </a:rPr>
              <a:t>Chaque district régional a un conseil de district, qui regroupe des représentant.e.s de chaque communauté/municipalité/Première nation.</a:t>
            </a:r>
            <a:endParaRPr sz="2100">
              <a:solidFill>
                <a:schemeClr val="dk1"/>
              </a:solidFill>
              <a:latin typeface="Calibri"/>
              <a:ea typeface="Calibri"/>
              <a:cs typeface="Calibri"/>
              <a:sym typeface="Calibri"/>
            </a:endParaRPr>
          </a:p>
          <a:p>
            <a:pPr indent="0" lvl="0" marL="457200" rtl="0" algn="l">
              <a:lnSpc>
                <a:spcPct val="80000"/>
              </a:lnSpc>
              <a:spcBef>
                <a:spcPts val="1000"/>
              </a:spcBef>
              <a:spcAft>
                <a:spcPts val="0"/>
              </a:spcAft>
              <a:buNone/>
            </a:pPr>
            <a:r>
              <a:t/>
            </a:r>
            <a:endParaRPr sz="2100">
              <a:solidFill>
                <a:schemeClr val="dk1"/>
              </a:solidFill>
              <a:latin typeface="Calibri"/>
              <a:ea typeface="Calibri"/>
              <a:cs typeface="Calibri"/>
              <a:sym typeface="Calibri"/>
            </a:endParaRPr>
          </a:p>
          <a:p>
            <a:pPr indent="-361950" lvl="0" marL="457200" rtl="0" algn="l">
              <a:lnSpc>
                <a:spcPct val="80000"/>
              </a:lnSpc>
              <a:spcBef>
                <a:spcPts val="500"/>
              </a:spcBef>
              <a:spcAft>
                <a:spcPts val="0"/>
              </a:spcAft>
              <a:buClr>
                <a:schemeClr val="dk1"/>
              </a:buClr>
              <a:buSzPts val="2100"/>
              <a:buFont typeface="Calibri"/>
              <a:buChar char="•"/>
            </a:pPr>
            <a:r>
              <a:rPr lang="en-CA" sz="2100">
                <a:solidFill>
                  <a:schemeClr val="dk1"/>
                </a:solidFill>
                <a:latin typeface="Calibri"/>
                <a:ea typeface="Calibri"/>
                <a:cs typeface="Calibri"/>
                <a:sym typeface="Calibri"/>
              </a:rPr>
              <a:t>Les conseils municipaux désignent un.e ou plusieurs membres de leurs conseils pour siéger en tant que représentant.e.s au sein de leur conseil régional respectif (</a:t>
            </a:r>
            <a:r>
              <a:rPr b="1" lang="en-CA" sz="2100">
                <a:solidFill>
                  <a:schemeClr val="dk1"/>
                </a:solidFill>
                <a:latin typeface="Calibri"/>
                <a:ea typeface="Calibri"/>
                <a:cs typeface="Calibri"/>
                <a:sym typeface="Calibri"/>
              </a:rPr>
              <a:t>directeur.rice.s de district régional</a:t>
            </a:r>
            <a:r>
              <a:rPr lang="en-CA"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a:p>
            <a:pPr indent="-361950" lvl="0" marL="457200" rtl="0" algn="l">
              <a:lnSpc>
                <a:spcPct val="80000"/>
              </a:lnSpc>
              <a:spcBef>
                <a:spcPts val="0"/>
              </a:spcBef>
              <a:spcAft>
                <a:spcPts val="0"/>
              </a:spcAft>
              <a:buClr>
                <a:schemeClr val="dk1"/>
              </a:buClr>
              <a:buSzPts val="2100"/>
              <a:buFont typeface="Calibri"/>
              <a:buChar char="•"/>
            </a:pPr>
            <a:r>
              <a:rPr lang="en-CA" sz="2100">
                <a:solidFill>
                  <a:schemeClr val="dk1"/>
                </a:solidFill>
                <a:latin typeface="Calibri"/>
                <a:ea typeface="Calibri"/>
                <a:cs typeface="Calibri"/>
                <a:sym typeface="Calibri"/>
              </a:rPr>
              <a:t>Dans les territoires non constitués, </a:t>
            </a:r>
            <a:r>
              <a:rPr b="1" lang="en-CA" sz="2100">
                <a:solidFill>
                  <a:schemeClr val="dk1"/>
                </a:solidFill>
                <a:latin typeface="Calibri"/>
                <a:ea typeface="Calibri"/>
                <a:cs typeface="Calibri"/>
                <a:sym typeface="Calibri"/>
              </a:rPr>
              <a:t>les directeur.rice.s de secteur électoral </a:t>
            </a:r>
            <a:r>
              <a:rPr lang="en-CA" sz="2100">
                <a:solidFill>
                  <a:schemeClr val="dk1"/>
                </a:solidFill>
                <a:latin typeface="Calibri"/>
                <a:ea typeface="Calibri"/>
                <a:cs typeface="Calibri"/>
                <a:sym typeface="Calibri"/>
              </a:rPr>
              <a:t>sont élu.e.s directement par la population. </a:t>
            </a:r>
            <a:endParaRPr sz="2300">
              <a:solidFill>
                <a:schemeClr val="dk1"/>
              </a:solidFill>
              <a:latin typeface="Calibri"/>
              <a:ea typeface="Calibri"/>
              <a:cs typeface="Calibri"/>
              <a:sym typeface="Calibri"/>
            </a:endParaRPr>
          </a:p>
          <a:p>
            <a:pPr indent="-361950" lvl="0" marL="457200" rtl="0" algn="l">
              <a:lnSpc>
                <a:spcPct val="80000"/>
              </a:lnSpc>
              <a:spcBef>
                <a:spcPts val="0"/>
              </a:spcBef>
              <a:spcAft>
                <a:spcPts val="0"/>
              </a:spcAft>
              <a:buClr>
                <a:schemeClr val="dk1"/>
              </a:buClr>
              <a:buSzPts val="2100"/>
              <a:buFont typeface="Calibri"/>
              <a:buChar char="•"/>
            </a:pPr>
            <a:r>
              <a:rPr lang="en-CA" sz="2100">
                <a:solidFill>
                  <a:schemeClr val="dk1"/>
                </a:solidFill>
                <a:latin typeface="Calibri"/>
                <a:ea typeface="Calibri"/>
                <a:cs typeface="Calibri"/>
                <a:sym typeface="Calibri"/>
              </a:rPr>
              <a:t>Les représentant.e.s des Premières nations signataires d'un traité sont choisi.e.s au sein de leur propre conseil.</a:t>
            </a:r>
            <a:endParaRPr sz="2300">
              <a:solidFill>
                <a:schemeClr val="dk1"/>
              </a:solidFill>
              <a:latin typeface="Calibri"/>
              <a:ea typeface="Calibri"/>
              <a:cs typeface="Calibri"/>
              <a:sym typeface="Calibri"/>
            </a:endParaRPr>
          </a:p>
          <a:p>
            <a:pPr indent="0" lvl="0" marL="914400" rtl="0" algn="l">
              <a:lnSpc>
                <a:spcPct val="80000"/>
              </a:lnSpc>
              <a:spcBef>
                <a:spcPts val="500"/>
              </a:spcBef>
              <a:spcAft>
                <a:spcPts val="0"/>
              </a:spcAft>
              <a:buNone/>
            </a:pPr>
            <a:r>
              <a:t/>
            </a:r>
            <a:endParaRPr sz="1400">
              <a:solidFill>
                <a:schemeClr val="dk1"/>
              </a:solidFill>
              <a:latin typeface="Calibri"/>
              <a:ea typeface="Calibri"/>
              <a:cs typeface="Calibri"/>
              <a:sym typeface="Calibri"/>
            </a:endParaRPr>
          </a:p>
          <a:p>
            <a:pPr indent="-361950" lvl="0" marL="457200" rtl="0" algn="l">
              <a:lnSpc>
                <a:spcPct val="80000"/>
              </a:lnSpc>
              <a:spcBef>
                <a:spcPts val="1000"/>
              </a:spcBef>
              <a:spcAft>
                <a:spcPts val="0"/>
              </a:spcAft>
              <a:buClr>
                <a:schemeClr val="dk1"/>
              </a:buClr>
              <a:buSzPts val="2100"/>
              <a:buFont typeface="Calibri"/>
              <a:buChar char="•"/>
            </a:pPr>
            <a:r>
              <a:rPr lang="en-CA" sz="2100">
                <a:solidFill>
                  <a:schemeClr val="dk1"/>
                </a:solidFill>
                <a:latin typeface="Calibri"/>
                <a:ea typeface="Calibri"/>
                <a:cs typeface="Calibri"/>
                <a:sym typeface="Calibri"/>
              </a:rPr>
              <a:t>La.le chef.fe du conseil de district régional, choisi.e par un vote des membres du conseil du district régional, s'appelle</a:t>
            </a:r>
            <a:r>
              <a:rPr b="1" lang="en-CA" sz="2100">
                <a:solidFill>
                  <a:schemeClr val="dk1"/>
                </a:solidFill>
                <a:latin typeface="Calibri"/>
                <a:ea typeface="Calibri"/>
                <a:cs typeface="Calibri"/>
                <a:sym typeface="Calibri"/>
              </a:rPr>
              <a:t> la.le président.e.</a:t>
            </a:r>
            <a:endParaRPr sz="27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ph idx="1" type="body"/>
          </p:nvPr>
        </p:nvSpPr>
        <p:spPr>
          <a:xfrm>
            <a:off x="762000" y="1338651"/>
            <a:ext cx="7620000" cy="1600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100"/>
              <a:buNone/>
            </a:pPr>
            <a:r>
              <a:rPr lang="en-CA" sz="2200">
                <a:solidFill>
                  <a:schemeClr val="dk1"/>
                </a:solidFill>
                <a:latin typeface="Calibri"/>
                <a:ea typeface="Calibri"/>
                <a:cs typeface="Calibri"/>
                <a:sym typeface="Calibri"/>
              </a:rPr>
              <a:t>Les directeur.rice.s n'ont pas le pouvoir de prendre des décisions individuellement. Ce sont les conseils des districts régionaux qui prennent les décisions en tant que groupe par le biais </a:t>
            </a:r>
            <a:r>
              <a:rPr lang="en-CA" sz="2200">
                <a:solidFill>
                  <a:schemeClr val="dk1"/>
                </a:solidFill>
                <a:latin typeface="Calibri"/>
                <a:ea typeface="Calibri"/>
                <a:cs typeface="Calibri"/>
                <a:sym typeface="Calibri"/>
              </a:rPr>
              <a:t>d'arrêtés et de règlements</a:t>
            </a:r>
            <a:r>
              <a:rPr lang="en-CA" sz="2200">
                <a:solidFill>
                  <a:schemeClr val="dk1"/>
                </a:solidFill>
                <a:latin typeface="Calibri"/>
                <a:ea typeface="Calibri"/>
                <a:cs typeface="Calibri"/>
                <a:sym typeface="Calibri"/>
              </a:rPr>
              <a:t>. Chaque décision doit avoir le </a:t>
            </a:r>
            <a:r>
              <a:rPr b="1" lang="en-CA" sz="2200">
                <a:solidFill>
                  <a:schemeClr val="dk1"/>
                </a:solidFill>
                <a:latin typeface="Calibri"/>
                <a:ea typeface="Calibri"/>
                <a:cs typeface="Calibri"/>
                <a:sym typeface="Calibri"/>
              </a:rPr>
              <a:t>soutien</a:t>
            </a:r>
            <a:r>
              <a:rPr b="1" lang="en-CA" sz="2200">
                <a:solidFill>
                  <a:schemeClr val="dk1"/>
                </a:solidFill>
                <a:latin typeface="Calibri"/>
                <a:ea typeface="Calibri"/>
                <a:cs typeface="Calibri"/>
                <a:sym typeface="Calibri"/>
              </a:rPr>
              <a:t> de plus de la majorité</a:t>
            </a:r>
            <a:r>
              <a:rPr lang="en-CA" sz="2200">
                <a:solidFill>
                  <a:schemeClr val="dk1"/>
                </a:solidFill>
                <a:latin typeface="Calibri"/>
                <a:ea typeface="Calibri"/>
                <a:cs typeface="Calibri"/>
                <a:sym typeface="Calibri"/>
              </a:rPr>
              <a:t> du conseil.</a:t>
            </a:r>
            <a:endParaRPr sz="2200">
              <a:solidFill>
                <a:schemeClr val="dk1"/>
              </a:solidFill>
              <a:latin typeface="Calibri"/>
              <a:ea typeface="Calibri"/>
              <a:cs typeface="Calibri"/>
              <a:sym typeface="Calibri"/>
            </a:endParaRPr>
          </a:p>
        </p:txBody>
      </p:sp>
      <p:pic>
        <p:nvPicPr>
          <p:cNvPr id="173" name="Google Shape;173;p12"/>
          <p:cNvPicPr preferRelativeResize="0"/>
          <p:nvPr/>
        </p:nvPicPr>
        <p:blipFill rotWithShape="1">
          <a:blip r:embed="rId3">
            <a:alphaModFix/>
          </a:blip>
          <a:srcRect b="0" l="0" r="0" t="0"/>
          <a:stretch/>
        </p:blipFill>
        <p:spPr>
          <a:xfrm>
            <a:off x="1768575" y="3054325"/>
            <a:ext cx="5347302" cy="3200400"/>
          </a:xfrm>
          <a:prstGeom prst="rect">
            <a:avLst/>
          </a:prstGeom>
          <a:noFill/>
          <a:ln>
            <a:noFill/>
          </a:ln>
        </p:spPr>
      </p:pic>
      <p:sp>
        <p:nvSpPr>
          <p:cNvPr id="174" name="Google Shape;174;p12"/>
          <p:cNvSpPr txBox="1"/>
          <p:nvPr/>
        </p:nvSpPr>
        <p:spPr>
          <a:xfrm>
            <a:off x="422600" y="277700"/>
            <a:ext cx="8789700" cy="738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CA" sz="4000">
                <a:solidFill>
                  <a:schemeClr val="lt1"/>
                </a:solidFill>
                <a:latin typeface="Calibri"/>
                <a:ea typeface="Calibri"/>
                <a:cs typeface="Calibri"/>
                <a:sym typeface="Calibri"/>
              </a:rPr>
              <a:t>Conseils des districts régionaux</a:t>
            </a:r>
            <a:endParaRPr b="1" sz="36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3"/>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en-CA" sz="3200">
                <a:latin typeface="Calibri"/>
                <a:ea typeface="Calibri"/>
                <a:cs typeface="Calibri"/>
                <a:sym typeface="Calibri"/>
              </a:rPr>
              <a:t>Services offerts par les districts régionaux</a:t>
            </a:r>
            <a:endParaRPr sz="3200">
              <a:latin typeface="Calibri"/>
              <a:ea typeface="Calibri"/>
              <a:cs typeface="Calibri"/>
              <a:sym typeface="Calibri"/>
            </a:endParaRPr>
          </a:p>
        </p:txBody>
      </p:sp>
      <p:sp>
        <p:nvSpPr>
          <p:cNvPr id="181" name="Google Shape;181;p13"/>
          <p:cNvSpPr txBox="1"/>
          <p:nvPr>
            <p:ph idx="1" type="body"/>
          </p:nvPr>
        </p:nvSpPr>
        <p:spPr>
          <a:xfrm>
            <a:off x="457200" y="1295788"/>
            <a:ext cx="8229600" cy="4526100"/>
          </a:xfrm>
          <a:prstGeom prst="rect">
            <a:avLst/>
          </a:prstGeom>
          <a:noFill/>
          <a:ln>
            <a:noFill/>
          </a:ln>
        </p:spPr>
        <p:txBody>
          <a:bodyPr anchorCtr="0" anchor="t" bIns="45700" lIns="91425" spcFirstLastPara="1" rIns="91425" wrap="square" tIns="45700">
            <a:normAutofit/>
          </a:bodyPr>
          <a:lstStyle/>
          <a:p>
            <a:pPr indent="-330200" lvl="0" marL="457200" rtl="0" algn="l">
              <a:lnSpc>
                <a:spcPct val="90000"/>
              </a:lnSpc>
              <a:spcBef>
                <a:spcPts val="700"/>
              </a:spcBef>
              <a:spcAft>
                <a:spcPts val="0"/>
              </a:spcAft>
              <a:buClr>
                <a:schemeClr val="dk1"/>
              </a:buClr>
              <a:buSzPts val="1600"/>
              <a:buFont typeface="Calibri"/>
              <a:buChar char="•"/>
            </a:pPr>
            <a:r>
              <a:rPr lang="en-CA" sz="2200">
                <a:solidFill>
                  <a:schemeClr val="dk1"/>
                </a:solidFill>
                <a:latin typeface="Calibri"/>
                <a:ea typeface="Calibri"/>
                <a:cs typeface="Calibri"/>
                <a:sym typeface="Calibri"/>
              </a:rPr>
              <a:t>À l'instar des municipalités, les districts régionaux ont la possibilité de mettre en place les services que leur conseil juge nécessaires ou souhaitables pour leur communauté. </a:t>
            </a:r>
            <a:endParaRPr sz="2200">
              <a:solidFill>
                <a:schemeClr val="dk1"/>
              </a:solidFill>
              <a:latin typeface="Calibri"/>
              <a:ea typeface="Calibri"/>
              <a:cs typeface="Calibri"/>
              <a:sym typeface="Calibri"/>
            </a:endParaRPr>
          </a:p>
          <a:p>
            <a:pPr indent="0" lvl="0" marL="0" rtl="0" algn="l">
              <a:lnSpc>
                <a:spcPct val="90000"/>
              </a:lnSpc>
              <a:spcBef>
                <a:spcPts val="700"/>
              </a:spcBef>
              <a:spcAft>
                <a:spcPts val="0"/>
              </a:spcAft>
              <a:buSzPts val="1800"/>
              <a:buNone/>
            </a:pPr>
            <a:r>
              <a:t/>
            </a:r>
            <a:endParaRPr sz="800">
              <a:solidFill>
                <a:schemeClr val="dk1"/>
              </a:solidFill>
              <a:latin typeface="Calibri"/>
              <a:ea typeface="Calibri"/>
              <a:cs typeface="Calibri"/>
              <a:sym typeface="Calibri"/>
            </a:endParaRPr>
          </a:p>
          <a:p>
            <a:pPr indent="-330200" lvl="0" marL="457200" rtl="0" algn="l">
              <a:lnSpc>
                <a:spcPct val="90000"/>
              </a:lnSpc>
              <a:spcBef>
                <a:spcPts val="700"/>
              </a:spcBef>
              <a:spcAft>
                <a:spcPts val="0"/>
              </a:spcAft>
              <a:buClr>
                <a:schemeClr val="dk1"/>
              </a:buClr>
              <a:buSzPts val="1600"/>
              <a:buFont typeface="Calibri"/>
              <a:buChar char="•"/>
            </a:pPr>
            <a:r>
              <a:rPr lang="en-CA" sz="2200">
                <a:solidFill>
                  <a:schemeClr val="dk1"/>
                </a:solidFill>
                <a:latin typeface="Calibri"/>
                <a:ea typeface="Calibri"/>
                <a:cs typeface="Calibri"/>
                <a:sym typeface="Calibri"/>
              </a:rPr>
              <a:t>Parmi les services les plus courants fournis par les districts régionaux figurent l'approvisionnement en eau, les systèmes d'égouts, la gestion des déchets ménagers, le développement économique, les logements sociaux, les services d'urgence et les aéroports.</a:t>
            </a:r>
            <a:endParaRPr sz="2100">
              <a:solidFill>
                <a:schemeClr val="dk1"/>
              </a:solidFill>
              <a:latin typeface="Calibri"/>
              <a:ea typeface="Calibri"/>
              <a:cs typeface="Calibri"/>
              <a:sym typeface="Calibri"/>
            </a:endParaRPr>
          </a:p>
        </p:txBody>
      </p:sp>
      <p:pic>
        <p:nvPicPr>
          <p:cNvPr id="182" name="Google Shape;182;p13"/>
          <p:cNvPicPr preferRelativeResize="0"/>
          <p:nvPr/>
        </p:nvPicPr>
        <p:blipFill rotWithShape="1">
          <a:blip r:embed="rId3">
            <a:alphaModFix/>
          </a:blip>
          <a:srcRect b="0" l="0" r="0" t="0"/>
          <a:stretch/>
        </p:blipFill>
        <p:spPr>
          <a:xfrm>
            <a:off x="752394" y="4472348"/>
            <a:ext cx="3412945" cy="1645920"/>
          </a:xfrm>
          <a:prstGeom prst="rect">
            <a:avLst/>
          </a:prstGeom>
          <a:noFill/>
          <a:ln>
            <a:noFill/>
          </a:ln>
        </p:spPr>
      </p:pic>
      <p:pic>
        <p:nvPicPr>
          <p:cNvPr id="183" name="Google Shape;183;p13"/>
          <p:cNvPicPr preferRelativeResize="0"/>
          <p:nvPr/>
        </p:nvPicPr>
        <p:blipFill rotWithShape="1">
          <a:blip r:embed="rId4">
            <a:alphaModFix/>
          </a:blip>
          <a:srcRect b="0" l="0" r="0" t="0"/>
          <a:stretch/>
        </p:blipFill>
        <p:spPr>
          <a:xfrm>
            <a:off x="4495195" y="4289473"/>
            <a:ext cx="2684385" cy="20116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ph type="title"/>
          </p:nvPr>
        </p:nvSpPr>
        <p:spPr>
          <a:xfrm>
            <a:off x="628650" y="248351"/>
            <a:ext cx="7886700" cy="826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Arial"/>
              <a:buNone/>
            </a:pPr>
            <a:r>
              <a:rPr lang="en-CA" sz="3400">
                <a:latin typeface="Calibri"/>
                <a:ea typeface="Calibri"/>
                <a:cs typeface="Calibri"/>
                <a:sym typeface="Calibri"/>
              </a:rPr>
              <a:t>Discussion</a:t>
            </a:r>
            <a:endParaRPr sz="3400">
              <a:latin typeface="Calibri"/>
              <a:ea typeface="Calibri"/>
              <a:cs typeface="Calibri"/>
              <a:sym typeface="Calibri"/>
            </a:endParaRPr>
          </a:p>
        </p:txBody>
      </p:sp>
      <p:sp>
        <p:nvSpPr>
          <p:cNvPr id="189" name="Google Shape;189;p14"/>
          <p:cNvSpPr txBox="1"/>
          <p:nvPr>
            <p:ph idx="1" type="body"/>
          </p:nvPr>
        </p:nvSpPr>
        <p:spPr>
          <a:xfrm>
            <a:off x="628650" y="1426350"/>
            <a:ext cx="5863800" cy="45579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1800"/>
              </a:spcBef>
              <a:spcAft>
                <a:spcPts val="0"/>
              </a:spcAft>
              <a:buSzPts val="2400"/>
              <a:buFont typeface="Calibri"/>
              <a:buChar char="•"/>
            </a:pPr>
            <a:r>
              <a:rPr lang="en-CA" sz="2400">
                <a:latin typeface="Calibri"/>
                <a:ea typeface="Calibri"/>
                <a:cs typeface="Calibri"/>
                <a:sym typeface="Calibri"/>
              </a:rPr>
              <a:t>Pourquoi devrions-nous nous soucier de notre communauté?</a:t>
            </a:r>
            <a:endParaRPr sz="2400">
              <a:latin typeface="Calibri"/>
              <a:ea typeface="Calibri"/>
              <a:cs typeface="Calibri"/>
              <a:sym typeface="Calibri"/>
            </a:endParaRPr>
          </a:p>
          <a:p>
            <a:pPr indent="-228600" lvl="0" marL="228600" rtl="0" algn="l">
              <a:lnSpc>
                <a:spcPct val="100000"/>
              </a:lnSpc>
              <a:spcBef>
                <a:spcPts val="1800"/>
              </a:spcBef>
              <a:spcAft>
                <a:spcPts val="0"/>
              </a:spcAft>
              <a:buSzPts val="2400"/>
              <a:buFont typeface="Calibri"/>
              <a:buChar char="•"/>
            </a:pPr>
            <a:r>
              <a:rPr lang="en-CA" sz="2400">
                <a:latin typeface="Calibri"/>
                <a:ea typeface="Calibri"/>
                <a:cs typeface="Calibri"/>
                <a:sym typeface="Calibri"/>
              </a:rPr>
              <a:t>Pourquoi est-il important de collaborer avec d'autres pour répondre aux besoins de la communauté?</a:t>
            </a:r>
            <a:endParaRPr sz="2400">
              <a:latin typeface="Calibri"/>
              <a:ea typeface="Calibri"/>
              <a:cs typeface="Calibri"/>
              <a:sym typeface="Calibri"/>
            </a:endParaRPr>
          </a:p>
          <a:p>
            <a:pPr indent="-228600" lvl="0" marL="228600" rtl="0" algn="l">
              <a:lnSpc>
                <a:spcPct val="100000"/>
              </a:lnSpc>
              <a:spcBef>
                <a:spcPts val="1800"/>
              </a:spcBef>
              <a:spcAft>
                <a:spcPts val="0"/>
              </a:spcAft>
              <a:buSzPts val="2400"/>
              <a:buFont typeface="Calibri"/>
              <a:buChar char="•"/>
            </a:pPr>
            <a:r>
              <a:rPr lang="en-CA" sz="2400">
                <a:latin typeface="Calibri"/>
                <a:ea typeface="Calibri"/>
                <a:cs typeface="Calibri"/>
                <a:sym typeface="Calibri"/>
              </a:rPr>
              <a:t>Pourquoi est-il important qu'il y ait de la diversité au sein du gouvernement et des groupes qui </a:t>
            </a:r>
            <a:r>
              <a:rPr lang="en-CA" sz="2400">
                <a:latin typeface="Calibri"/>
                <a:ea typeface="Calibri"/>
                <a:cs typeface="Calibri"/>
                <a:sym typeface="Calibri"/>
              </a:rPr>
              <a:t>œuvrent</a:t>
            </a:r>
            <a:r>
              <a:rPr lang="en-CA" sz="2400">
                <a:latin typeface="Calibri"/>
                <a:ea typeface="Calibri"/>
                <a:cs typeface="Calibri"/>
                <a:sym typeface="Calibri"/>
              </a:rPr>
              <a:t> pour le développement de nos communautés?</a:t>
            </a:r>
            <a:endParaRPr sz="2400">
              <a:latin typeface="Calibri"/>
              <a:ea typeface="Calibri"/>
              <a:cs typeface="Calibri"/>
              <a:sym typeface="Calibri"/>
            </a:endParaRPr>
          </a:p>
        </p:txBody>
      </p:sp>
      <p:pic>
        <p:nvPicPr>
          <p:cNvPr id="190" name="Google Shape;190;p14"/>
          <p:cNvPicPr preferRelativeResize="0"/>
          <p:nvPr/>
        </p:nvPicPr>
        <p:blipFill rotWithShape="1">
          <a:blip r:embed="rId3">
            <a:alphaModFix/>
          </a:blip>
          <a:srcRect b="0" l="0" r="0" t="0"/>
          <a:stretch/>
        </p:blipFill>
        <p:spPr>
          <a:xfrm>
            <a:off x="6706063" y="2488388"/>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idx="1" type="body"/>
          </p:nvPr>
        </p:nvSpPr>
        <p:spPr>
          <a:xfrm>
            <a:off x="628650" y="1619076"/>
            <a:ext cx="7886700" cy="45579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Font typeface="Calibri"/>
              <a:buChar char="•"/>
            </a:pPr>
            <a:r>
              <a:rPr lang="en-CA">
                <a:latin typeface="Calibri"/>
                <a:ea typeface="Calibri"/>
                <a:cs typeface="Calibri"/>
                <a:sym typeface="Calibri"/>
              </a:rPr>
              <a:t>Dans quelle municipalité ou district régional vivez-vous?</a:t>
            </a:r>
            <a:endParaRPr>
              <a:latin typeface="Calibri"/>
              <a:ea typeface="Calibri"/>
              <a:cs typeface="Calibri"/>
              <a:sym typeface="Calibri"/>
            </a:endParaRPr>
          </a:p>
          <a:p>
            <a:pPr indent="0" lvl="0" marL="0" rtl="0" algn="l">
              <a:lnSpc>
                <a:spcPct val="90000"/>
              </a:lnSpc>
              <a:spcBef>
                <a:spcPts val="1000"/>
              </a:spcBef>
              <a:spcAft>
                <a:spcPts val="0"/>
              </a:spcAft>
              <a:buNone/>
            </a:pPr>
            <a:r>
              <a:t/>
            </a:r>
            <a:endParaRPr>
              <a:latin typeface="Calibri"/>
              <a:ea typeface="Calibri"/>
              <a:cs typeface="Calibri"/>
              <a:sym typeface="Calibri"/>
            </a:endParaRPr>
          </a:p>
          <a:p>
            <a:pPr indent="0" lvl="0" marL="0" rtl="0" algn="l">
              <a:lnSpc>
                <a:spcPct val="90000"/>
              </a:lnSpc>
              <a:spcBef>
                <a:spcPts val="1000"/>
              </a:spcBef>
              <a:spcAft>
                <a:spcPts val="0"/>
              </a:spcAft>
              <a:buNone/>
            </a:pPr>
            <a:r>
              <a:t/>
            </a:r>
            <a:endParaRPr>
              <a:latin typeface="Calibri"/>
              <a:ea typeface="Calibri"/>
              <a:cs typeface="Calibri"/>
              <a:sym typeface="Calibri"/>
            </a:endParaRPr>
          </a:p>
          <a:p>
            <a:pPr indent="-342900" lvl="0" marL="457200" rtl="0" algn="l">
              <a:lnSpc>
                <a:spcPct val="90000"/>
              </a:lnSpc>
              <a:spcBef>
                <a:spcPts val="1000"/>
              </a:spcBef>
              <a:spcAft>
                <a:spcPts val="0"/>
              </a:spcAft>
              <a:buSzPts val="1800"/>
              <a:buFont typeface="Calibri"/>
              <a:buChar char="•"/>
            </a:pPr>
            <a:r>
              <a:rPr lang="en-CA">
                <a:latin typeface="Calibri"/>
                <a:ea typeface="Calibri"/>
                <a:cs typeface="Calibri"/>
                <a:sym typeface="Calibri"/>
              </a:rPr>
              <a:t>Est-ce que vous aimez vivre dans votre municipalité ou district régional? Pourquoi?</a:t>
            </a:r>
            <a:endParaRPr>
              <a:latin typeface="Calibri"/>
              <a:ea typeface="Calibri"/>
              <a:cs typeface="Calibri"/>
              <a:sym typeface="Calibri"/>
            </a:endParaRPr>
          </a:p>
          <a:p>
            <a:pPr indent="0" lvl="0" marL="0" rtl="0" algn="l">
              <a:lnSpc>
                <a:spcPct val="90000"/>
              </a:lnSpc>
              <a:spcBef>
                <a:spcPts val="1000"/>
              </a:spcBef>
              <a:spcAft>
                <a:spcPts val="0"/>
              </a:spcAft>
              <a:buNone/>
            </a:pPr>
            <a:r>
              <a:t/>
            </a:r>
            <a:endParaRPr>
              <a:latin typeface="Calibri"/>
              <a:ea typeface="Calibri"/>
              <a:cs typeface="Calibri"/>
              <a:sym typeface="Calibri"/>
            </a:endParaRPr>
          </a:p>
          <a:p>
            <a:pPr indent="0" lvl="0" marL="457200" rtl="0" algn="l">
              <a:lnSpc>
                <a:spcPct val="107142"/>
              </a:lnSpc>
              <a:spcBef>
                <a:spcPts val="1800"/>
              </a:spcBef>
              <a:spcAft>
                <a:spcPts val="0"/>
              </a:spcAft>
              <a:buSzPts val="1800"/>
              <a:buNone/>
            </a:pPr>
            <a:r>
              <a:t/>
            </a:r>
            <a:endParaRPr/>
          </a:p>
          <a:p>
            <a:pPr indent="-50800" lvl="0" marL="228600" rtl="0" algn="l">
              <a:lnSpc>
                <a:spcPct val="107142"/>
              </a:lnSpc>
              <a:spcBef>
                <a:spcPts val="1800"/>
              </a:spcBef>
              <a:spcAft>
                <a:spcPts val="0"/>
              </a:spcAft>
              <a:buClr>
                <a:srgbClr val="3F3F3F"/>
              </a:buClr>
              <a:buSzPts val="2800"/>
              <a:buNone/>
            </a:pPr>
            <a:r>
              <a:t/>
            </a:r>
            <a:endParaRPr/>
          </a:p>
        </p:txBody>
      </p:sp>
      <p:sp>
        <p:nvSpPr>
          <p:cNvPr id="96" name="Google Shape;96;p2"/>
          <p:cNvSpPr txBox="1"/>
          <p:nvPr>
            <p:ph type="title"/>
          </p:nvPr>
        </p:nvSpPr>
        <p:spPr>
          <a:xfrm>
            <a:off x="628650" y="248352"/>
            <a:ext cx="7886700" cy="834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Arial"/>
              <a:buNone/>
            </a:pPr>
            <a:r>
              <a:rPr lang="en-CA">
                <a:latin typeface="Calibri"/>
                <a:ea typeface="Calibri"/>
                <a:cs typeface="Calibri"/>
                <a:sym typeface="Calibri"/>
              </a:rPr>
              <a:t>Questions guides</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628650" y="237727"/>
            <a:ext cx="7886700" cy="834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400"/>
              <a:buFont typeface="Arial"/>
              <a:buNone/>
            </a:pPr>
            <a:r>
              <a:rPr lang="en-CA" sz="3800">
                <a:latin typeface="Calibri"/>
                <a:ea typeface="Calibri"/>
                <a:cs typeface="Calibri"/>
                <a:sym typeface="Calibri"/>
              </a:rPr>
              <a:t>Gouvernements locaux</a:t>
            </a:r>
            <a:endParaRPr sz="3800">
              <a:latin typeface="Calibri"/>
              <a:ea typeface="Calibri"/>
              <a:cs typeface="Calibri"/>
              <a:sym typeface="Calibri"/>
            </a:endParaRPr>
          </a:p>
        </p:txBody>
      </p:sp>
      <p:sp>
        <p:nvSpPr>
          <p:cNvPr id="102" name="Google Shape;102;p3"/>
          <p:cNvSpPr txBox="1"/>
          <p:nvPr>
            <p:ph idx="1" type="body"/>
          </p:nvPr>
        </p:nvSpPr>
        <p:spPr>
          <a:xfrm>
            <a:off x="454475" y="1528950"/>
            <a:ext cx="8406600" cy="3800100"/>
          </a:xfrm>
          <a:prstGeom prst="rect">
            <a:avLst/>
          </a:prstGeom>
          <a:noFill/>
          <a:ln>
            <a:noFill/>
          </a:ln>
        </p:spPr>
        <p:txBody>
          <a:bodyPr anchorCtr="0" anchor="t" bIns="45700" lIns="91425" spcFirstLastPara="1" rIns="91425" wrap="square" tIns="45700">
            <a:noAutofit/>
          </a:bodyPr>
          <a:lstStyle/>
          <a:p>
            <a:pPr indent="-387350" lvl="0" marL="457200" rtl="0" algn="l">
              <a:lnSpc>
                <a:spcPct val="90000"/>
              </a:lnSpc>
              <a:spcBef>
                <a:spcPts val="0"/>
              </a:spcBef>
              <a:spcAft>
                <a:spcPts val="0"/>
              </a:spcAft>
              <a:buClr>
                <a:srgbClr val="3F3F3F"/>
              </a:buClr>
              <a:buSzPts val="2500"/>
              <a:buFont typeface="Calibri"/>
              <a:buChar char="•"/>
            </a:pPr>
            <a:r>
              <a:rPr lang="en-CA" sz="2500">
                <a:latin typeface="Calibri"/>
                <a:ea typeface="Calibri"/>
                <a:cs typeface="Calibri"/>
                <a:sym typeface="Calibri"/>
              </a:rPr>
              <a:t>Les </a:t>
            </a:r>
            <a:r>
              <a:rPr b="1" lang="en-CA" sz="2500">
                <a:latin typeface="Calibri"/>
                <a:ea typeface="Calibri"/>
                <a:cs typeface="Calibri"/>
                <a:sym typeface="Calibri"/>
              </a:rPr>
              <a:t>municipalités</a:t>
            </a:r>
            <a:r>
              <a:rPr lang="en-CA" sz="2500">
                <a:latin typeface="Calibri"/>
                <a:ea typeface="Calibri"/>
                <a:cs typeface="Calibri"/>
                <a:sym typeface="Calibri"/>
              </a:rPr>
              <a:t> et les </a:t>
            </a:r>
            <a:r>
              <a:rPr b="1" lang="en-CA" sz="2500">
                <a:latin typeface="Calibri"/>
                <a:ea typeface="Calibri"/>
                <a:cs typeface="Calibri"/>
                <a:sym typeface="Calibri"/>
              </a:rPr>
              <a:t>districts régionaux</a:t>
            </a:r>
            <a:r>
              <a:rPr lang="en-CA" sz="2500">
                <a:latin typeface="Calibri"/>
                <a:ea typeface="Calibri"/>
                <a:cs typeface="Calibri"/>
                <a:sym typeface="Calibri"/>
              </a:rPr>
              <a:t> fournissent aux habitant.e.s de la Colombie-Britannique des services locaux essentiels.</a:t>
            </a:r>
            <a:endParaRPr sz="2500">
              <a:solidFill>
                <a:srgbClr val="3F3F3F"/>
              </a:solidFill>
              <a:latin typeface="Calibri"/>
              <a:ea typeface="Calibri"/>
              <a:cs typeface="Calibri"/>
              <a:sym typeface="Calibri"/>
            </a:endParaRPr>
          </a:p>
          <a:p>
            <a:pPr indent="-50800" lvl="0" marL="228600" rtl="0" algn="l">
              <a:lnSpc>
                <a:spcPct val="90000"/>
              </a:lnSpc>
              <a:spcBef>
                <a:spcPts val="1000"/>
              </a:spcBef>
              <a:spcAft>
                <a:spcPts val="0"/>
              </a:spcAft>
              <a:buClr>
                <a:srgbClr val="3F3F3F"/>
              </a:buClr>
              <a:buSzPts val="2800"/>
              <a:buNone/>
            </a:pPr>
            <a:r>
              <a:t/>
            </a:r>
            <a:endParaRPr sz="1200">
              <a:solidFill>
                <a:srgbClr val="3F3F3F"/>
              </a:solidFill>
              <a:latin typeface="Calibri"/>
              <a:ea typeface="Calibri"/>
              <a:cs typeface="Calibri"/>
              <a:sym typeface="Calibri"/>
            </a:endParaRPr>
          </a:p>
          <a:p>
            <a:pPr indent="-387350" lvl="0" marL="457200" rtl="0" algn="l">
              <a:lnSpc>
                <a:spcPct val="90000"/>
              </a:lnSpc>
              <a:spcBef>
                <a:spcPts val="1000"/>
              </a:spcBef>
              <a:spcAft>
                <a:spcPts val="0"/>
              </a:spcAft>
              <a:buSzPts val="2500"/>
              <a:buFont typeface="Calibri"/>
              <a:buChar char="•"/>
            </a:pPr>
            <a:r>
              <a:rPr lang="en-CA" sz="2500">
                <a:latin typeface="Calibri"/>
                <a:ea typeface="Calibri"/>
                <a:cs typeface="Calibri"/>
                <a:sym typeface="Calibri"/>
              </a:rPr>
              <a:t>Ces administrations locales sont responsables de la planification, de la croissance et du bien-être de leur communauté et ce, au moyen de lois, de règlements et de politiques.</a:t>
            </a:r>
            <a:endParaRPr sz="2500">
              <a:latin typeface="Calibri"/>
              <a:ea typeface="Calibri"/>
              <a:cs typeface="Calibri"/>
              <a:sym typeface="Calibri"/>
            </a:endParaRPr>
          </a:p>
        </p:txBody>
      </p:sp>
      <p:pic>
        <p:nvPicPr>
          <p:cNvPr id="103" name="Google Shape;103;p3"/>
          <p:cNvPicPr preferRelativeResize="0"/>
          <p:nvPr/>
        </p:nvPicPr>
        <p:blipFill rotWithShape="1">
          <a:blip r:embed="rId3">
            <a:alphaModFix/>
          </a:blip>
          <a:srcRect b="0" l="0" r="0" t="0"/>
          <a:stretch/>
        </p:blipFill>
        <p:spPr>
          <a:xfrm>
            <a:off x="2404325" y="4523075"/>
            <a:ext cx="4188049" cy="2209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ph type="title"/>
          </p:nvPr>
        </p:nvSpPr>
        <p:spPr>
          <a:xfrm>
            <a:off x="109728" y="248352"/>
            <a:ext cx="8869608" cy="834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400"/>
              <a:buNone/>
            </a:pPr>
            <a:r>
              <a:rPr lang="en-CA">
                <a:latin typeface="Calibri"/>
                <a:ea typeface="Calibri"/>
                <a:cs typeface="Calibri"/>
                <a:sym typeface="Calibri"/>
              </a:rPr>
              <a:t>Les gouvernement locaux en C-B</a:t>
            </a:r>
            <a:endParaRPr>
              <a:latin typeface="Calibri"/>
              <a:ea typeface="Calibri"/>
              <a:cs typeface="Calibri"/>
              <a:sym typeface="Calibri"/>
            </a:endParaRPr>
          </a:p>
        </p:txBody>
      </p:sp>
      <p:sp>
        <p:nvSpPr>
          <p:cNvPr id="109" name="Google Shape;109;p4"/>
          <p:cNvSpPr txBox="1"/>
          <p:nvPr>
            <p:ph idx="1" type="body"/>
          </p:nvPr>
        </p:nvSpPr>
        <p:spPr>
          <a:xfrm>
            <a:off x="660775" y="1345176"/>
            <a:ext cx="6247500" cy="4565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97"/>
              <a:buFont typeface="Arial"/>
              <a:buNone/>
            </a:pPr>
            <a:r>
              <a:rPr lang="en-CA" sz="2400">
                <a:latin typeface="Calibri"/>
                <a:ea typeface="Calibri"/>
                <a:cs typeface="Calibri"/>
                <a:sym typeface="Calibri"/>
              </a:rPr>
              <a:t>La Colombie-Britannique compte </a:t>
            </a:r>
            <a:r>
              <a:rPr b="1" lang="en-CA" sz="2400">
                <a:latin typeface="Calibri"/>
                <a:ea typeface="Calibri"/>
                <a:cs typeface="Calibri"/>
                <a:sym typeface="Calibri"/>
              </a:rPr>
              <a:t>162 municipalités, </a:t>
            </a:r>
            <a:r>
              <a:rPr lang="en-CA" sz="2400">
                <a:latin typeface="Calibri"/>
                <a:ea typeface="Calibri"/>
                <a:cs typeface="Calibri"/>
                <a:sym typeface="Calibri"/>
              </a:rPr>
              <a:t>ce qui couvre 89% de </a:t>
            </a:r>
            <a:endParaRPr sz="2400">
              <a:latin typeface="Calibri"/>
              <a:ea typeface="Calibri"/>
              <a:cs typeface="Calibri"/>
              <a:sym typeface="Calibri"/>
            </a:endParaRPr>
          </a:p>
          <a:p>
            <a:pPr indent="0" lvl="0" marL="0" rtl="0" algn="l">
              <a:lnSpc>
                <a:spcPct val="80000"/>
              </a:lnSpc>
              <a:spcBef>
                <a:spcPts val="0"/>
              </a:spcBef>
              <a:spcAft>
                <a:spcPts val="0"/>
              </a:spcAft>
              <a:buClr>
                <a:schemeClr val="dk1"/>
              </a:buClr>
              <a:buSzPts val="2497"/>
              <a:buFont typeface="Arial"/>
              <a:buNone/>
            </a:pPr>
            <a:r>
              <a:rPr lang="en-CA" sz="2400">
                <a:latin typeface="Calibri"/>
                <a:ea typeface="Calibri"/>
                <a:cs typeface="Calibri"/>
                <a:sym typeface="Calibri"/>
              </a:rPr>
              <a:t>la province.</a:t>
            </a:r>
            <a:endParaRPr sz="2400">
              <a:solidFill>
                <a:srgbClr val="3F3F3F"/>
              </a:solidFill>
              <a:latin typeface="Calibri"/>
              <a:ea typeface="Calibri"/>
              <a:cs typeface="Calibri"/>
              <a:sym typeface="Calibri"/>
            </a:endParaRPr>
          </a:p>
          <a:p>
            <a:pPr indent="-342900" lvl="0" marL="342900" rtl="0" algn="l">
              <a:lnSpc>
                <a:spcPct val="80000"/>
              </a:lnSpc>
              <a:spcBef>
                <a:spcPts val="700"/>
              </a:spcBef>
              <a:spcAft>
                <a:spcPts val="0"/>
              </a:spcAft>
              <a:buClr>
                <a:srgbClr val="3F3F3F"/>
              </a:buClr>
              <a:buSzPts val="1387"/>
              <a:buNone/>
            </a:pPr>
            <a:r>
              <a:t/>
            </a:r>
            <a:endParaRPr sz="2400">
              <a:solidFill>
                <a:srgbClr val="3F3F3F"/>
              </a:solidFill>
              <a:latin typeface="Calibri"/>
              <a:ea typeface="Calibri"/>
              <a:cs typeface="Calibri"/>
              <a:sym typeface="Calibri"/>
            </a:endParaRPr>
          </a:p>
          <a:p>
            <a:pPr indent="-342900" lvl="0" marL="342900" rtl="0" algn="l">
              <a:lnSpc>
                <a:spcPct val="80000"/>
              </a:lnSpc>
              <a:spcBef>
                <a:spcPts val="700"/>
              </a:spcBef>
              <a:spcAft>
                <a:spcPts val="0"/>
              </a:spcAft>
              <a:buClr>
                <a:schemeClr val="dk1"/>
              </a:buClr>
              <a:buSzPts val="2497"/>
              <a:buNone/>
            </a:pPr>
            <a:r>
              <a:rPr lang="en-CA" sz="2400">
                <a:latin typeface="Calibri"/>
                <a:ea typeface="Calibri"/>
                <a:cs typeface="Calibri"/>
                <a:sym typeface="Calibri"/>
              </a:rPr>
              <a:t>Leurs fonctions </a:t>
            </a:r>
            <a:r>
              <a:rPr lang="en-CA" sz="2400">
                <a:solidFill>
                  <a:srgbClr val="3F3F3F"/>
                </a:solidFill>
                <a:latin typeface="Calibri"/>
                <a:ea typeface="Calibri"/>
                <a:cs typeface="Calibri"/>
                <a:sym typeface="Calibri"/>
              </a:rPr>
              <a:t>:</a:t>
            </a:r>
            <a:endParaRPr sz="2400">
              <a:solidFill>
                <a:srgbClr val="3F3F3F"/>
              </a:solidFill>
              <a:latin typeface="Calibri"/>
              <a:ea typeface="Calibri"/>
              <a:cs typeface="Calibri"/>
              <a:sym typeface="Calibri"/>
            </a:endParaRPr>
          </a:p>
          <a:p>
            <a:pPr indent="-342900" lvl="0" marL="342900" rtl="0" algn="l">
              <a:lnSpc>
                <a:spcPct val="80000"/>
              </a:lnSpc>
              <a:spcBef>
                <a:spcPts val="700"/>
              </a:spcBef>
              <a:spcAft>
                <a:spcPts val="0"/>
              </a:spcAft>
              <a:buClr>
                <a:schemeClr val="dk1"/>
              </a:buClr>
              <a:buSzPts val="2497"/>
              <a:buNone/>
            </a:pPr>
            <a:r>
              <a:t/>
            </a:r>
            <a:endParaRPr sz="1200">
              <a:solidFill>
                <a:srgbClr val="3F3F3F"/>
              </a:solidFill>
              <a:latin typeface="Calibri"/>
              <a:ea typeface="Calibri"/>
              <a:cs typeface="Calibri"/>
              <a:sym typeface="Calibri"/>
            </a:endParaRPr>
          </a:p>
          <a:p>
            <a:pPr indent="-381000" lvl="0" marL="457200" rtl="0" algn="l">
              <a:lnSpc>
                <a:spcPct val="100000"/>
              </a:lnSpc>
              <a:spcBef>
                <a:spcPts val="700"/>
              </a:spcBef>
              <a:spcAft>
                <a:spcPts val="0"/>
              </a:spcAft>
              <a:buSzPts val="2400"/>
              <a:buFont typeface="Calibri"/>
              <a:buChar char="➢"/>
            </a:pPr>
            <a:r>
              <a:rPr lang="en-CA" sz="2400">
                <a:latin typeface="Calibri"/>
                <a:ea typeface="Calibri"/>
                <a:cs typeface="Calibri"/>
                <a:sym typeface="Calibri"/>
              </a:rPr>
              <a:t>Assurer le bon fonctionnement de la communauté</a:t>
            </a:r>
            <a:endParaRPr sz="2400">
              <a:latin typeface="Calibri"/>
              <a:ea typeface="Calibri"/>
              <a:cs typeface="Calibri"/>
              <a:sym typeface="Calibri"/>
            </a:endParaRPr>
          </a:p>
          <a:p>
            <a:pPr indent="-381000" lvl="0" marL="457200" rtl="0" algn="l">
              <a:lnSpc>
                <a:spcPct val="100000"/>
              </a:lnSpc>
              <a:spcBef>
                <a:spcPts val="700"/>
              </a:spcBef>
              <a:spcAft>
                <a:spcPts val="0"/>
              </a:spcAft>
              <a:buSzPts val="2400"/>
              <a:buFont typeface="Calibri"/>
              <a:buChar char="➢"/>
            </a:pPr>
            <a:r>
              <a:rPr lang="en-CA" sz="2400">
                <a:latin typeface="Calibri"/>
                <a:ea typeface="Calibri"/>
                <a:cs typeface="Calibri"/>
                <a:sym typeface="Calibri"/>
              </a:rPr>
              <a:t>Fournir des services et adopter des lois afin d’assurer le bien-être de la communauté </a:t>
            </a:r>
            <a:endParaRPr sz="2400">
              <a:latin typeface="Calibri"/>
              <a:ea typeface="Calibri"/>
              <a:cs typeface="Calibri"/>
              <a:sym typeface="Calibri"/>
            </a:endParaRPr>
          </a:p>
          <a:p>
            <a:pPr indent="-381000" lvl="0" marL="457200" rtl="0" algn="l">
              <a:lnSpc>
                <a:spcPct val="100000"/>
              </a:lnSpc>
              <a:spcBef>
                <a:spcPts val="700"/>
              </a:spcBef>
              <a:spcAft>
                <a:spcPts val="0"/>
              </a:spcAft>
              <a:buSzPts val="2400"/>
              <a:buFont typeface="Calibri"/>
              <a:buChar char="➢"/>
            </a:pPr>
            <a:r>
              <a:rPr lang="en-CA" sz="2400">
                <a:latin typeface="Calibri"/>
                <a:ea typeface="Calibri"/>
                <a:cs typeface="Calibri"/>
                <a:sym typeface="Calibri"/>
              </a:rPr>
              <a:t>Assurer l'intendance des biens publics de la communauté </a:t>
            </a:r>
            <a:endParaRPr sz="2400">
              <a:latin typeface="Calibri"/>
              <a:ea typeface="Calibri"/>
              <a:cs typeface="Calibri"/>
              <a:sym typeface="Calibri"/>
            </a:endParaRPr>
          </a:p>
          <a:p>
            <a:pPr indent="-381000" lvl="0" marL="457200" rtl="0" algn="l">
              <a:lnSpc>
                <a:spcPct val="100000"/>
              </a:lnSpc>
              <a:spcBef>
                <a:spcPts val="700"/>
              </a:spcBef>
              <a:spcAft>
                <a:spcPts val="0"/>
              </a:spcAft>
              <a:buSzPts val="2400"/>
              <a:buFont typeface="Calibri"/>
              <a:buChar char="➢"/>
            </a:pPr>
            <a:r>
              <a:rPr lang="en-CA" sz="2400">
                <a:latin typeface="Calibri"/>
                <a:ea typeface="Calibri"/>
                <a:cs typeface="Calibri"/>
                <a:sym typeface="Calibri"/>
              </a:rPr>
              <a:t>Favoriser le bien-être économique, social et environnemental de la communauté</a:t>
            </a:r>
            <a:endParaRPr sz="2400">
              <a:latin typeface="Calibri"/>
              <a:ea typeface="Calibri"/>
              <a:cs typeface="Calibri"/>
              <a:sym typeface="Calibri"/>
            </a:endParaRPr>
          </a:p>
          <a:p>
            <a:pPr indent="-355790" lvl="0" marL="514350" rtl="0" algn="l">
              <a:lnSpc>
                <a:spcPct val="80000"/>
              </a:lnSpc>
              <a:spcBef>
                <a:spcPts val="700"/>
              </a:spcBef>
              <a:spcAft>
                <a:spcPts val="0"/>
              </a:spcAft>
              <a:buClr>
                <a:srgbClr val="FFFFFF"/>
              </a:buClr>
              <a:buSzPts val="2400"/>
              <a:buFont typeface="Calibri"/>
              <a:buNone/>
            </a:pPr>
            <a:r>
              <a:t/>
            </a:r>
            <a:endParaRPr sz="2400">
              <a:solidFill>
                <a:srgbClr val="3F3F3F"/>
              </a:solidFill>
              <a:latin typeface="Calibri"/>
              <a:ea typeface="Calibri"/>
              <a:cs typeface="Calibri"/>
              <a:sym typeface="Calibri"/>
            </a:endParaRPr>
          </a:p>
          <a:p>
            <a:pPr indent="0" lvl="0" marL="0" rtl="0" algn="l">
              <a:lnSpc>
                <a:spcPct val="70000"/>
              </a:lnSpc>
              <a:spcBef>
                <a:spcPts val="1000"/>
              </a:spcBef>
              <a:spcAft>
                <a:spcPts val="0"/>
              </a:spcAft>
              <a:buClr>
                <a:srgbClr val="3F3F3F"/>
              </a:buClr>
              <a:buSzPts val="2590"/>
              <a:buNone/>
            </a:pPr>
            <a:r>
              <a:t/>
            </a:r>
            <a:endParaRPr sz="2200">
              <a:solidFill>
                <a:srgbClr val="3F3F3F"/>
              </a:solidFill>
            </a:endParaRPr>
          </a:p>
        </p:txBody>
      </p:sp>
      <p:sp>
        <p:nvSpPr>
          <p:cNvPr id="110" name="Google Shape;110;p4"/>
          <p:cNvSpPr/>
          <p:nvPr/>
        </p:nvSpPr>
        <p:spPr>
          <a:xfrm>
            <a:off x="4970611" y="2470483"/>
            <a:ext cx="1763100" cy="541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descr="File:British Columbia municipalities.png - Wikimedia Commons" id="111" name="Google Shape;111;p4"/>
          <p:cNvPicPr preferRelativeResize="0"/>
          <p:nvPr/>
        </p:nvPicPr>
        <p:blipFill rotWithShape="1">
          <a:blip r:embed="rId3">
            <a:alphaModFix/>
          </a:blip>
          <a:srcRect b="0" l="0" r="0" t="0"/>
          <a:stretch/>
        </p:blipFill>
        <p:spPr>
          <a:xfrm>
            <a:off x="6176235" y="1933419"/>
            <a:ext cx="2562179" cy="2197641"/>
          </a:xfrm>
          <a:prstGeom prst="rect">
            <a:avLst/>
          </a:prstGeom>
          <a:noFill/>
          <a:ln>
            <a:noFill/>
          </a:ln>
        </p:spPr>
      </p:pic>
      <p:sp>
        <p:nvSpPr>
          <p:cNvPr id="112" name="Google Shape;112;p4"/>
          <p:cNvSpPr txBox="1"/>
          <p:nvPr/>
        </p:nvSpPr>
        <p:spPr>
          <a:xfrm>
            <a:off x="8250625" y="1976300"/>
            <a:ext cx="728700" cy="762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50"/>
              <a:buFont typeface="Arial"/>
              <a:buNone/>
            </a:pPr>
            <a:r>
              <a:rPr b="0" i="0" lang="en-CA" sz="750" u="none" cap="none" strike="noStrike">
                <a:solidFill>
                  <a:srgbClr val="000000"/>
                </a:solidFill>
                <a:latin typeface="Arial"/>
                <a:ea typeface="Arial"/>
                <a:cs typeface="Arial"/>
                <a:sym typeface="Arial"/>
              </a:rPr>
              <a:t>Cité</a:t>
            </a:r>
            <a:endParaRPr b="0" i="0" sz="7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50"/>
              <a:buFont typeface="Arial"/>
              <a:buNone/>
            </a:pPr>
            <a:r>
              <a:rPr b="0" i="0" lang="en-CA" sz="750" u="none" cap="none" strike="noStrike">
                <a:solidFill>
                  <a:srgbClr val="000000"/>
                </a:solidFill>
                <a:latin typeface="Arial"/>
                <a:ea typeface="Arial"/>
                <a:cs typeface="Arial"/>
                <a:sym typeface="Arial"/>
              </a:rPr>
              <a:t>Ville</a:t>
            </a:r>
            <a:endParaRPr b="0" i="0" sz="7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50"/>
              <a:buFont typeface="Arial"/>
              <a:buNone/>
            </a:pPr>
            <a:r>
              <a:rPr b="0" i="0" lang="en-CA" sz="750" u="none" cap="none" strike="noStrike">
                <a:solidFill>
                  <a:srgbClr val="000000"/>
                </a:solidFill>
                <a:latin typeface="Arial"/>
                <a:ea typeface="Arial"/>
                <a:cs typeface="Arial"/>
                <a:sym typeface="Arial"/>
              </a:rPr>
              <a:t>Village </a:t>
            </a:r>
            <a:endParaRPr b="0" i="0" sz="7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50"/>
              <a:buFont typeface="Arial"/>
              <a:buNone/>
            </a:pPr>
            <a:r>
              <a:rPr b="0" i="0" lang="en-CA" sz="750" u="none" cap="none" strike="noStrike">
                <a:solidFill>
                  <a:srgbClr val="000000"/>
                </a:solidFill>
                <a:latin typeface="Arial"/>
                <a:ea typeface="Arial"/>
                <a:cs typeface="Arial"/>
                <a:sym typeface="Arial"/>
              </a:rPr>
              <a:t>District </a:t>
            </a:r>
            <a:endParaRPr b="0" i="0" sz="7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50"/>
              <a:buFont typeface="Arial"/>
              <a:buNone/>
            </a:pPr>
            <a:r>
              <a:rPr b="0" i="0" lang="en-CA" sz="750" u="none" cap="none" strike="noStrike">
                <a:solidFill>
                  <a:srgbClr val="000000"/>
                </a:solidFill>
                <a:latin typeface="Arial"/>
                <a:ea typeface="Arial"/>
                <a:cs typeface="Arial"/>
                <a:sym typeface="Arial"/>
              </a:rPr>
              <a:t>Municpalité</a:t>
            </a:r>
            <a:endParaRPr b="0" i="0" sz="75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628650" y="365127"/>
            <a:ext cx="7886700" cy="834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CA" sz="3400">
                <a:latin typeface="Calibri"/>
                <a:ea typeface="Calibri"/>
                <a:cs typeface="Calibri"/>
                <a:sym typeface="Calibri"/>
              </a:rPr>
              <a:t>Types de municipalités</a:t>
            </a:r>
            <a:endParaRPr sz="3400">
              <a:latin typeface="Calibri"/>
              <a:ea typeface="Calibri"/>
              <a:cs typeface="Calibri"/>
              <a:sym typeface="Calibri"/>
            </a:endParaRPr>
          </a:p>
        </p:txBody>
      </p:sp>
      <p:sp>
        <p:nvSpPr>
          <p:cNvPr id="118" name="Google Shape;118;p5"/>
          <p:cNvSpPr txBox="1"/>
          <p:nvPr>
            <p:ph idx="1" type="body"/>
          </p:nvPr>
        </p:nvSpPr>
        <p:spPr>
          <a:xfrm>
            <a:off x="210553" y="1358457"/>
            <a:ext cx="8722894" cy="3800213"/>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CA" sz="2400">
                <a:latin typeface="Calibri"/>
                <a:ea typeface="Calibri"/>
                <a:cs typeface="Calibri"/>
                <a:sym typeface="Calibri"/>
              </a:rPr>
              <a:t>On distingue quatre catégories de municipalités suivant la population et la zone géographique : </a:t>
            </a:r>
            <a:r>
              <a:rPr b="1" lang="en-CA" sz="2400">
                <a:latin typeface="Calibri"/>
                <a:ea typeface="Calibri"/>
                <a:cs typeface="Calibri"/>
                <a:sym typeface="Calibri"/>
              </a:rPr>
              <a:t>les villages, les villes, les districts et les cités</a:t>
            </a:r>
            <a:r>
              <a:rPr lang="en-CA" sz="2400">
                <a:latin typeface="Calibri"/>
                <a:ea typeface="Calibri"/>
                <a:cs typeface="Calibri"/>
                <a:sym typeface="Calibri"/>
              </a:rPr>
              <a:t>.</a:t>
            </a:r>
            <a:endParaRPr>
              <a:latin typeface="Calibri"/>
              <a:ea typeface="Calibri"/>
              <a:cs typeface="Calibri"/>
              <a:sym typeface="Calibri"/>
            </a:endParaRPr>
          </a:p>
          <a:p>
            <a:pPr indent="-342900" lvl="0" marL="457200" rtl="0" algn="l">
              <a:lnSpc>
                <a:spcPct val="90000"/>
              </a:lnSpc>
              <a:spcBef>
                <a:spcPts val="1000"/>
              </a:spcBef>
              <a:spcAft>
                <a:spcPts val="0"/>
              </a:spcAft>
              <a:buClr>
                <a:srgbClr val="3F3F3F"/>
              </a:buClr>
              <a:buSzPts val="1800"/>
              <a:buFont typeface="Calibri"/>
              <a:buChar char="•"/>
            </a:pPr>
            <a:r>
              <a:rPr lang="en-CA" sz="2400">
                <a:latin typeface="Calibri"/>
                <a:ea typeface="Calibri"/>
                <a:cs typeface="Calibri"/>
                <a:sym typeface="Calibri"/>
              </a:rPr>
              <a:t>Les municipalités ont le pouvoir de mettre en place un large éventail de services communautaires.</a:t>
            </a:r>
            <a:endParaRPr>
              <a:latin typeface="Calibri"/>
              <a:ea typeface="Calibri"/>
              <a:cs typeface="Calibri"/>
              <a:sym typeface="Calibri"/>
            </a:endParaRPr>
          </a:p>
          <a:p>
            <a:pPr indent="-342900" lvl="0" marL="457200" rtl="0" algn="l">
              <a:lnSpc>
                <a:spcPct val="90000"/>
              </a:lnSpc>
              <a:spcBef>
                <a:spcPts val="1000"/>
              </a:spcBef>
              <a:spcAft>
                <a:spcPts val="0"/>
              </a:spcAft>
              <a:buClr>
                <a:srgbClr val="3F3F3F"/>
              </a:buClr>
              <a:buSzPts val="1800"/>
              <a:buFont typeface="Calibri"/>
              <a:buChar char="•"/>
            </a:pPr>
            <a:r>
              <a:rPr lang="en-CA" sz="2400">
                <a:latin typeface="Calibri"/>
                <a:ea typeface="Calibri"/>
                <a:cs typeface="Calibri"/>
                <a:sym typeface="Calibri"/>
              </a:rPr>
              <a:t>Les impôts sur la propriété sont établis par chaque municipalité et peuvent varier en fonction du type de propriété. </a:t>
            </a:r>
            <a:endParaRPr sz="2400">
              <a:latin typeface="Calibri"/>
              <a:ea typeface="Calibri"/>
              <a:cs typeface="Calibri"/>
              <a:sym typeface="Calibri"/>
            </a:endParaRPr>
          </a:p>
        </p:txBody>
      </p:sp>
      <p:pic>
        <p:nvPicPr>
          <p:cNvPr id="119" name="Google Shape;119;p5"/>
          <p:cNvPicPr preferRelativeResize="0"/>
          <p:nvPr/>
        </p:nvPicPr>
        <p:blipFill rotWithShape="1">
          <a:blip r:embed="rId3">
            <a:alphaModFix/>
          </a:blip>
          <a:srcRect b="0" l="0" r="0" t="0"/>
          <a:stretch/>
        </p:blipFill>
        <p:spPr>
          <a:xfrm>
            <a:off x="-793" y="4622471"/>
            <a:ext cx="9144793" cy="195088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88466" y="203564"/>
            <a:ext cx="8783100" cy="80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CA" sz="3300">
                <a:latin typeface="Calibri"/>
                <a:ea typeface="Calibri"/>
                <a:cs typeface="Calibri"/>
                <a:sym typeface="Calibri"/>
              </a:rPr>
              <a:t>Les responsabilités des gouvernements locaux </a:t>
            </a:r>
            <a:endParaRPr sz="3100">
              <a:latin typeface="Calibri"/>
              <a:ea typeface="Calibri"/>
              <a:cs typeface="Calibri"/>
              <a:sym typeface="Calibri"/>
            </a:endParaRPr>
          </a:p>
        </p:txBody>
      </p:sp>
      <p:pic>
        <p:nvPicPr>
          <p:cNvPr id="125" name="Google Shape;125;p6"/>
          <p:cNvPicPr preferRelativeResize="0"/>
          <p:nvPr/>
        </p:nvPicPr>
        <p:blipFill rotWithShape="1">
          <a:blip r:embed="rId3">
            <a:alphaModFix/>
          </a:blip>
          <a:srcRect b="0" l="0" r="0" t="0"/>
          <a:stretch/>
        </p:blipFill>
        <p:spPr>
          <a:xfrm>
            <a:off x="522550" y="1779903"/>
            <a:ext cx="2591450" cy="3227300"/>
          </a:xfrm>
          <a:prstGeom prst="rect">
            <a:avLst/>
          </a:prstGeom>
          <a:noFill/>
          <a:ln>
            <a:noFill/>
          </a:ln>
        </p:spPr>
      </p:pic>
      <p:pic>
        <p:nvPicPr>
          <p:cNvPr id="126" name="Google Shape;126;p6"/>
          <p:cNvPicPr preferRelativeResize="0"/>
          <p:nvPr/>
        </p:nvPicPr>
        <p:blipFill rotWithShape="1">
          <a:blip r:embed="rId4">
            <a:alphaModFix/>
          </a:blip>
          <a:srcRect b="24992" l="0" r="0" t="0"/>
          <a:stretch/>
        </p:blipFill>
        <p:spPr>
          <a:xfrm>
            <a:off x="3362025" y="1993038"/>
            <a:ext cx="2245075" cy="2380800"/>
          </a:xfrm>
          <a:prstGeom prst="rect">
            <a:avLst/>
          </a:prstGeom>
          <a:noFill/>
          <a:ln>
            <a:noFill/>
          </a:ln>
        </p:spPr>
      </p:pic>
      <p:pic>
        <p:nvPicPr>
          <p:cNvPr id="127" name="Google Shape;127;p6"/>
          <p:cNvPicPr preferRelativeResize="0"/>
          <p:nvPr/>
        </p:nvPicPr>
        <p:blipFill rotWithShape="1">
          <a:blip r:embed="rId5">
            <a:alphaModFix/>
          </a:blip>
          <a:srcRect b="0" l="0" r="0" t="0"/>
          <a:stretch/>
        </p:blipFill>
        <p:spPr>
          <a:xfrm>
            <a:off x="6281975" y="1908425"/>
            <a:ext cx="2245075" cy="2370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sz="4000">
                <a:latin typeface="Calibri"/>
                <a:ea typeface="Calibri"/>
                <a:cs typeface="Calibri"/>
                <a:sym typeface="Calibri"/>
                <a:extLst>
                  <a:ext uri="http://customooxmlschemas.google.com/">
                    <go:slidesCustomData xmlns:go="http://customooxmlschemas.google.com/" textRoundtripDataId="0"/>
                  </a:ext>
                </a:extLst>
              </a:rPr>
              <a:t>Conseil municipal</a:t>
            </a:r>
            <a:endParaRPr sz="4000">
              <a:solidFill>
                <a:schemeClr val="lt1"/>
              </a:solidFill>
              <a:latin typeface="Calibri"/>
              <a:ea typeface="Calibri"/>
              <a:cs typeface="Calibri"/>
              <a:sym typeface="Calibri"/>
            </a:endParaRPr>
          </a:p>
        </p:txBody>
      </p:sp>
      <p:sp>
        <p:nvSpPr>
          <p:cNvPr id="134" name="Google Shape;134;p7"/>
          <p:cNvSpPr txBox="1"/>
          <p:nvPr>
            <p:ph idx="1" type="body"/>
          </p:nvPr>
        </p:nvSpPr>
        <p:spPr>
          <a:xfrm>
            <a:off x="450390" y="1417638"/>
            <a:ext cx="4572000" cy="4525963"/>
          </a:xfrm>
          <a:prstGeom prst="rect">
            <a:avLst/>
          </a:prstGeom>
          <a:noFill/>
          <a:ln>
            <a:noFill/>
          </a:ln>
        </p:spPr>
        <p:txBody>
          <a:bodyPr anchorCtr="0" anchor="t" bIns="45700" lIns="91425" spcFirstLastPara="1" rIns="91425" wrap="square" tIns="45700">
            <a:normAutofit lnSpcReduction="20000"/>
          </a:bodyPr>
          <a:lstStyle/>
          <a:p>
            <a:pPr indent="-342899" lvl="0" marL="457200" rtl="0" algn="l">
              <a:lnSpc>
                <a:spcPct val="90000"/>
              </a:lnSpc>
              <a:spcBef>
                <a:spcPts val="1000"/>
              </a:spcBef>
              <a:spcAft>
                <a:spcPts val="0"/>
              </a:spcAft>
              <a:buClr>
                <a:schemeClr val="dk1"/>
              </a:buClr>
              <a:buSzPts val="1800"/>
              <a:buFont typeface="Calibri"/>
              <a:buChar char="•"/>
            </a:pPr>
            <a:r>
              <a:rPr lang="en-CA" sz="2400">
                <a:solidFill>
                  <a:schemeClr val="dk1"/>
                </a:solidFill>
                <a:latin typeface="Calibri"/>
                <a:ea typeface="Calibri"/>
                <a:cs typeface="Calibri"/>
                <a:sym typeface="Calibri"/>
              </a:rPr>
              <a:t>Les membres du conseil sont choisi.e.s par les citoyen.ne.s lors d'une élection et sont chargé.e.s de prendre des décisions pour la municipalité</a:t>
            </a:r>
            <a:endParaRPr sz="2400">
              <a:solidFill>
                <a:schemeClr val="dk1"/>
              </a:solidFill>
              <a:latin typeface="Calibri"/>
              <a:ea typeface="Calibri"/>
              <a:cs typeface="Calibri"/>
              <a:sym typeface="Calibri"/>
            </a:endParaRPr>
          </a:p>
          <a:p>
            <a:pPr indent="-342899" lvl="0" marL="457200" rtl="0" algn="l">
              <a:lnSpc>
                <a:spcPct val="90000"/>
              </a:lnSpc>
              <a:spcBef>
                <a:spcPts val="1000"/>
              </a:spcBef>
              <a:spcAft>
                <a:spcPts val="0"/>
              </a:spcAft>
              <a:buClr>
                <a:schemeClr val="dk1"/>
              </a:buClr>
              <a:buSzPts val="1800"/>
              <a:buChar char="•"/>
            </a:pPr>
            <a:r>
              <a:rPr lang="en-CA" sz="2400">
                <a:solidFill>
                  <a:schemeClr val="dk1"/>
                </a:solidFill>
                <a:latin typeface="Calibri"/>
                <a:ea typeface="Calibri"/>
                <a:cs typeface="Calibri"/>
                <a:sym typeface="Calibri"/>
              </a:rPr>
              <a:t>Un </a:t>
            </a:r>
            <a:r>
              <a:rPr b="1" lang="en-CA" sz="2400">
                <a:solidFill>
                  <a:schemeClr val="dk1"/>
                </a:solidFill>
                <a:latin typeface="Calibri"/>
                <a:ea typeface="Calibri"/>
                <a:cs typeface="Calibri"/>
                <a:sym typeface="Calibri"/>
              </a:rPr>
              <a:t>conseil</a:t>
            </a:r>
            <a:r>
              <a:rPr lang="en-CA" sz="2400">
                <a:solidFill>
                  <a:schemeClr val="dk1"/>
                </a:solidFill>
                <a:latin typeface="Calibri"/>
                <a:ea typeface="Calibri"/>
                <a:cs typeface="Calibri"/>
                <a:sym typeface="Calibri"/>
              </a:rPr>
              <a:t> est composé d’un.e </a:t>
            </a:r>
            <a:r>
              <a:rPr b="1" lang="en-CA" sz="2400">
                <a:solidFill>
                  <a:schemeClr val="dk1"/>
                </a:solidFill>
                <a:latin typeface="Calibri"/>
                <a:ea typeface="Calibri"/>
                <a:cs typeface="Calibri"/>
                <a:sym typeface="Calibri"/>
              </a:rPr>
              <a:t>maire.sse</a:t>
            </a:r>
            <a:r>
              <a:rPr lang="en-CA" sz="2400">
                <a:solidFill>
                  <a:schemeClr val="dk1"/>
                </a:solidFill>
                <a:latin typeface="Calibri"/>
                <a:ea typeface="Calibri"/>
                <a:cs typeface="Calibri"/>
                <a:sym typeface="Calibri"/>
              </a:rPr>
              <a:t> (président.e du conseil) et de plusieurs </a:t>
            </a:r>
            <a:r>
              <a:rPr b="1" lang="en-CA" sz="2400">
                <a:solidFill>
                  <a:schemeClr val="dk1"/>
                </a:solidFill>
                <a:latin typeface="Calibri"/>
                <a:ea typeface="Calibri"/>
                <a:cs typeface="Calibri"/>
                <a:sym typeface="Calibri"/>
              </a:rPr>
              <a:t>conseiller.ère.s</a:t>
            </a:r>
            <a:endParaRPr b="1" sz="2400">
              <a:solidFill>
                <a:schemeClr val="dk1"/>
              </a:solidFill>
              <a:latin typeface="Calibri"/>
              <a:ea typeface="Calibri"/>
              <a:cs typeface="Calibri"/>
              <a:sym typeface="Calibri"/>
            </a:endParaRPr>
          </a:p>
          <a:p>
            <a:pPr indent="-342899" lvl="0" marL="457200" rtl="0" algn="l">
              <a:lnSpc>
                <a:spcPct val="90000"/>
              </a:lnSpc>
              <a:spcBef>
                <a:spcPts val="1000"/>
              </a:spcBef>
              <a:spcAft>
                <a:spcPts val="0"/>
              </a:spcAft>
              <a:buClr>
                <a:schemeClr val="dk1"/>
              </a:buClr>
              <a:buSzPts val="1800"/>
              <a:buFont typeface="Calibri"/>
              <a:buChar char="•"/>
            </a:pPr>
            <a:r>
              <a:rPr lang="en-CA" sz="2400">
                <a:solidFill>
                  <a:schemeClr val="dk1"/>
                </a:solidFill>
                <a:latin typeface="Calibri"/>
                <a:ea typeface="Calibri"/>
                <a:cs typeface="Calibri"/>
                <a:sym typeface="Calibri"/>
              </a:rPr>
              <a:t>Le nombre de conseiller.ère.s se situe entre 5 et 11, selon la densité de population et la taille de la municipalité.</a:t>
            </a:r>
            <a:endParaRPr sz="2400">
              <a:solidFill>
                <a:schemeClr val="dk1"/>
              </a:solidFill>
              <a:latin typeface="Calibri"/>
              <a:ea typeface="Calibri"/>
              <a:cs typeface="Calibri"/>
              <a:sym typeface="Calibri"/>
            </a:endParaRPr>
          </a:p>
          <a:p>
            <a:pPr indent="-228600" lvl="0" marL="457200" rtl="0" algn="l">
              <a:lnSpc>
                <a:spcPct val="90000"/>
              </a:lnSpc>
              <a:spcBef>
                <a:spcPts val="1000"/>
              </a:spcBef>
              <a:spcAft>
                <a:spcPts val="0"/>
              </a:spcAft>
              <a:buSzPts val="1800"/>
              <a:buNone/>
            </a:pPr>
            <a:r>
              <a:t/>
            </a:r>
            <a:endParaRPr sz="2600">
              <a:solidFill>
                <a:schemeClr val="lt1"/>
              </a:solidFill>
            </a:endParaRPr>
          </a:p>
        </p:txBody>
      </p:sp>
      <p:pic>
        <p:nvPicPr>
          <p:cNvPr id="135" name="Google Shape;135;p7"/>
          <p:cNvPicPr preferRelativeResize="0"/>
          <p:nvPr/>
        </p:nvPicPr>
        <p:blipFill rotWithShape="1">
          <a:blip r:embed="rId3">
            <a:alphaModFix/>
          </a:blip>
          <a:srcRect b="0" l="0" r="0" t="0"/>
          <a:stretch/>
        </p:blipFill>
        <p:spPr>
          <a:xfrm>
            <a:off x="5022390" y="1465750"/>
            <a:ext cx="4000500" cy="3200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idx="1" type="body"/>
          </p:nvPr>
        </p:nvSpPr>
        <p:spPr>
          <a:xfrm>
            <a:off x="575175" y="1279775"/>
            <a:ext cx="8153400" cy="274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1100"/>
              <a:buNone/>
            </a:pPr>
            <a:r>
              <a:rPr lang="en-CA" sz="2400">
                <a:solidFill>
                  <a:schemeClr val="dk1"/>
                </a:solidFill>
                <a:latin typeface="Calibri"/>
                <a:ea typeface="Calibri"/>
                <a:cs typeface="Calibri"/>
                <a:sym typeface="Calibri"/>
              </a:rPr>
              <a:t>Les décisions du conseil municipal sont prises </a:t>
            </a:r>
            <a:r>
              <a:rPr b="1" lang="en-CA" sz="2400">
                <a:solidFill>
                  <a:schemeClr val="dk1"/>
                </a:solidFill>
                <a:latin typeface="Calibri"/>
                <a:ea typeface="Calibri"/>
                <a:cs typeface="Calibri"/>
                <a:sym typeface="Calibri"/>
              </a:rPr>
              <a:t>collectivement</a:t>
            </a:r>
            <a:r>
              <a:rPr lang="en-CA" sz="2400">
                <a:solidFill>
                  <a:schemeClr val="dk1"/>
                </a:solidFill>
                <a:latin typeface="Calibri"/>
                <a:ea typeface="Calibri"/>
                <a:cs typeface="Calibri"/>
                <a:sym typeface="Calibri"/>
              </a:rPr>
              <a:t>, ce qui signifie que les membres du conseil ne peuvent pas prendre de décisions individuellement.</a:t>
            </a:r>
            <a:endParaRPr sz="2400">
              <a:solidFill>
                <a:schemeClr val="dk1"/>
              </a:solidFill>
              <a:latin typeface="Calibri"/>
              <a:ea typeface="Calibri"/>
              <a:cs typeface="Calibri"/>
              <a:sym typeface="Calibri"/>
            </a:endParaRPr>
          </a:p>
          <a:p>
            <a:pPr indent="0" lvl="0" marL="0" rtl="0" algn="ctr">
              <a:lnSpc>
                <a:spcPct val="90000"/>
              </a:lnSpc>
              <a:spcBef>
                <a:spcPts val="1000"/>
              </a:spcBef>
              <a:spcAft>
                <a:spcPts val="0"/>
              </a:spcAft>
              <a:buSzPts val="1800"/>
              <a:buNone/>
            </a:pPr>
            <a:r>
              <a:t/>
            </a:r>
            <a:endParaRPr sz="1000">
              <a:solidFill>
                <a:schemeClr val="dk1"/>
              </a:solidFill>
              <a:latin typeface="Calibri"/>
              <a:ea typeface="Calibri"/>
              <a:cs typeface="Calibri"/>
              <a:sym typeface="Calibri"/>
            </a:endParaRPr>
          </a:p>
          <a:p>
            <a:pPr indent="0" lvl="0" marL="0" rtl="0" algn="ctr">
              <a:lnSpc>
                <a:spcPct val="90000"/>
              </a:lnSpc>
              <a:spcBef>
                <a:spcPts val="1000"/>
              </a:spcBef>
              <a:spcAft>
                <a:spcPts val="0"/>
              </a:spcAft>
              <a:buSzPts val="1100"/>
              <a:buNone/>
            </a:pPr>
            <a:r>
              <a:rPr lang="en-CA" sz="2400">
                <a:solidFill>
                  <a:schemeClr val="dk1"/>
                </a:solidFill>
                <a:latin typeface="Calibri"/>
                <a:ea typeface="Calibri"/>
                <a:cs typeface="Calibri"/>
                <a:sym typeface="Calibri"/>
              </a:rPr>
              <a:t>Les décisions sont votées et les actions ne sont entreprises que si la décision est </a:t>
            </a:r>
            <a:r>
              <a:rPr b="1" lang="en-CA" sz="2400">
                <a:solidFill>
                  <a:schemeClr val="dk1"/>
                </a:solidFill>
                <a:latin typeface="Calibri"/>
                <a:ea typeface="Calibri"/>
                <a:cs typeface="Calibri"/>
                <a:sym typeface="Calibri"/>
              </a:rPr>
              <a:t>soutenue par</a:t>
            </a:r>
            <a:r>
              <a:rPr lang="en-CA" sz="2400">
                <a:solidFill>
                  <a:schemeClr val="dk1"/>
                </a:solidFill>
                <a:latin typeface="Calibri"/>
                <a:ea typeface="Calibri"/>
                <a:cs typeface="Calibri"/>
                <a:sym typeface="Calibri"/>
              </a:rPr>
              <a:t> </a:t>
            </a:r>
            <a:r>
              <a:rPr b="1" lang="en-CA" sz="2400">
                <a:solidFill>
                  <a:schemeClr val="dk1"/>
                </a:solidFill>
                <a:latin typeface="Calibri"/>
                <a:ea typeface="Calibri"/>
                <a:cs typeface="Calibri"/>
                <a:sym typeface="Calibri"/>
              </a:rPr>
              <a:t>la majorité</a:t>
            </a:r>
            <a:r>
              <a:rPr lang="en-CA" sz="2400">
                <a:solidFill>
                  <a:schemeClr val="dk1"/>
                </a:solidFill>
                <a:latin typeface="Calibri"/>
                <a:ea typeface="Calibri"/>
                <a:cs typeface="Calibri"/>
                <a:sym typeface="Calibri"/>
              </a:rPr>
              <a:t> des membres du conseil </a:t>
            </a:r>
            <a:r>
              <a:rPr b="1" lang="en-CA" sz="2400">
                <a:solidFill>
                  <a:schemeClr val="dk1"/>
                </a:solidFill>
                <a:latin typeface="Calibri"/>
                <a:ea typeface="Calibri"/>
                <a:cs typeface="Calibri"/>
                <a:sym typeface="Calibri"/>
              </a:rPr>
              <a:t>(au-dessus de 50%)</a:t>
            </a:r>
            <a:r>
              <a:rPr lang="en-CA"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pic>
        <p:nvPicPr>
          <p:cNvPr id="142" name="Google Shape;142;p8"/>
          <p:cNvPicPr preferRelativeResize="0"/>
          <p:nvPr/>
        </p:nvPicPr>
        <p:blipFill rotWithShape="1">
          <a:blip r:embed="rId3">
            <a:alphaModFix/>
          </a:blip>
          <a:srcRect b="0" l="0" r="0" t="0"/>
          <a:stretch/>
        </p:blipFill>
        <p:spPr>
          <a:xfrm>
            <a:off x="2340150" y="4022977"/>
            <a:ext cx="4463701" cy="2510825"/>
          </a:xfrm>
          <a:prstGeom prst="rect">
            <a:avLst/>
          </a:prstGeom>
          <a:noFill/>
          <a:ln>
            <a:noFill/>
          </a:ln>
        </p:spPr>
      </p:pic>
      <p:sp>
        <p:nvSpPr>
          <p:cNvPr id="143" name="Google Shape;143;p8"/>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sz="4000">
                <a:latin typeface="Calibri"/>
                <a:ea typeface="Calibri"/>
                <a:cs typeface="Calibri"/>
                <a:sym typeface="Calibri"/>
                <a:extLst>
                  <a:ext uri="http://customooxmlschemas.google.com/">
                    <go:slidesCustomData xmlns:go="http://customooxmlschemas.google.com/" textRoundtripDataId="1"/>
                  </a:ext>
                </a:extLst>
              </a:rPr>
              <a:t>Conseil municipal</a:t>
            </a:r>
            <a:endParaRPr sz="40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CA" sz="4000">
                <a:latin typeface="Calibri"/>
                <a:ea typeface="Calibri"/>
                <a:cs typeface="Calibri"/>
                <a:sym typeface="Calibri"/>
              </a:rPr>
              <a:t>Principales fonctions du conseil</a:t>
            </a:r>
            <a:endParaRPr sz="4000">
              <a:latin typeface="Calibri"/>
              <a:ea typeface="Calibri"/>
              <a:cs typeface="Calibri"/>
              <a:sym typeface="Calibri"/>
            </a:endParaRPr>
          </a:p>
        </p:txBody>
      </p:sp>
      <p:sp>
        <p:nvSpPr>
          <p:cNvPr id="150" name="Google Shape;150;p9"/>
          <p:cNvSpPr txBox="1"/>
          <p:nvPr>
            <p:ph idx="1" type="body"/>
          </p:nvPr>
        </p:nvSpPr>
        <p:spPr>
          <a:xfrm>
            <a:off x="323850" y="1385925"/>
            <a:ext cx="8229600" cy="3106800"/>
          </a:xfrm>
          <a:prstGeom prst="rect">
            <a:avLst/>
          </a:prstGeom>
          <a:noFill/>
          <a:ln>
            <a:noFill/>
          </a:ln>
        </p:spPr>
        <p:txBody>
          <a:bodyPr anchorCtr="0" anchor="t" bIns="45700" lIns="91425" spcFirstLastPara="1" rIns="91425" wrap="square" tIns="45700">
            <a:normAutofit/>
          </a:bodyPr>
          <a:lstStyle/>
          <a:p>
            <a:pPr indent="-317500" lvl="0" marL="457200" rtl="0" algn="l">
              <a:lnSpc>
                <a:spcPct val="80000"/>
              </a:lnSpc>
              <a:spcBef>
                <a:spcPts val="700"/>
              </a:spcBef>
              <a:spcAft>
                <a:spcPts val="0"/>
              </a:spcAft>
              <a:buClr>
                <a:schemeClr val="dk1"/>
              </a:buClr>
              <a:buSzPts val="1400"/>
              <a:buChar char="•"/>
            </a:pPr>
            <a:r>
              <a:rPr lang="en-CA" sz="2200">
                <a:solidFill>
                  <a:schemeClr val="dk1"/>
                </a:solidFill>
                <a:latin typeface="Calibri"/>
                <a:ea typeface="Calibri"/>
                <a:cs typeface="Calibri"/>
                <a:sym typeface="Calibri"/>
              </a:rPr>
              <a:t>Adoption d'</a:t>
            </a:r>
            <a:r>
              <a:rPr b="1" lang="en-CA" sz="2200">
                <a:solidFill>
                  <a:schemeClr val="dk1"/>
                </a:solidFill>
                <a:latin typeface="Calibri"/>
                <a:ea typeface="Calibri"/>
                <a:cs typeface="Calibri"/>
                <a:sym typeface="Calibri"/>
              </a:rPr>
              <a:t>arrêtés municipaux</a:t>
            </a:r>
            <a:r>
              <a:rPr lang="en-CA" sz="2200">
                <a:solidFill>
                  <a:schemeClr val="dk1"/>
                </a:solidFill>
                <a:latin typeface="Calibri"/>
                <a:ea typeface="Calibri"/>
                <a:cs typeface="Calibri"/>
                <a:sym typeface="Calibri"/>
              </a:rPr>
              <a:t> (règles et politiques pour la communauté)</a:t>
            </a:r>
            <a:endParaRPr sz="2200">
              <a:solidFill>
                <a:schemeClr val="dk1"/>
              </a:solidFill>
              <a:latin typeface="Calibri"/>
              <a:ea typeface="Calibri"/>
              <a:cs typeface="Calibri"/>
              <a:sym typeface="Calibri"/>
            </a:endParaRPr>
          </a:p>
          <a:p>
            <a:pPr indent="-317500" lvl="0" marL="457200" rtl="0" algn="l">
              <a:lnSpc>
                <a:spcPct val="80000"/>
              </a:lnSpc>
              <a:spcBef>
                <a:spcPts val="700"/>
              </a:spcBef>
              <a:spcAft>
                <a:spcPts val="0"/>
              </a:spcAft>
              <a:buClr>
                <a:schemeClr val="dk1"/>
              </a:buClr>
              <a:buSzPts val="1400"/>
              <a:buChar char="•"/>
            </a:pPr>
            <a:r>
              <a:rPr b="1" lang="en-CA" sz="2200">
                <a:solidFill>
                  <a:schemeClr val="dk1"/>
                </a:solidFill>
                <a:latin typeface="Calibri"/>
                <a:ea typeface="Calibri"/>
                <a:cs typeface="Calibri"/>
                <a:sym typeface="Calibri"/>
              </a:rPr>
              <a:t>Planification budgétaire</a:t>
            </a:r>
            <a:r>
              <a:rPr lang="en-CA" sz="2200">
                <a:solidFill>
                  <a:schemeClr val="dk1"/>
                </a:solidFill>
                <a:latin typeface="Calibri"/>
                <a:ea typeface="Calibri"/>
                <a:cs typeface="Calibri"/>
                <a:sym typeface="Calibri"/>
              </a:rPr>
              <a:t> et prise de décisions liées aux dépenses de la communauté</a:t>
            </a:r>
            <a:endParaRPr sz="2200">
              <a:solidFill>
                <a:schemeClr val="dk1"/>
              </a:solidFill>
              <a:latin typeface="Calibri"/>
              <a:ea typeface="Calibri"/>
              <a:cs typeface="Calibri"/>
              <a:sym typeface="Calibri"/>
            </a:endParaRPr>
          </a:p>
          <a:p>
            <a:pPr indent="-317500" lvl="0" marL="457200" rtl="0" algn="l">
              <a:lnSpc>
                <a:spcPct val="80000"/>
              </a:lnSpc>
              <a:spcBef>
                <a:spcPts val="700"/>
              </a:spcBef>
              <a:spcAft>
                <a:spcPts val="0"/>
              </a:spcAft>
              <a:buClr>
                <a:schemeClr val="dk1"/>
              </a:buClr>
              <a:buSzPts val="1400"/>
              <a:buChar char="•"/>
            </a:pPr>
            <a:r>
              <a:rPr b="1" lang="en-CA" sz="2200">
                <a:solidFill>
                  <a:schemeClr val="dk1"/>
                </a:solidFill>
                <a:latin typeface="Calibri"/>
                <a:ea typeface="Calibri"/>
                <a:cs typeface="Calibri"/>
                <a:sym typeface="Calibri"/>
              </a:rPr>
              <a:t>Sélection des membres</a:t>
            </a:r>
            <a:r>
              <a:rPr lang="en-CA" sz="2200">
                <a:solidFill>
                  <a:schemeClr val="dk1"/>
                </a:solidFill>
                <a:latin typeface="Calibri"/>
                <a:ea typeface="Calibri"/>
                <a:cs typeface="Calibri"/>
                <a:sym typeface="Calibri"/>
              </a:rPr>
              <a:t> des comités et des conseils</a:t>
            </a:r>
            <a:endParaRPr sz="2200">
              <a:solidFill>
                <a:schemeClr val="dk1"/>
              </a:solidFill>
              <a:latin typeface="Calibri"/>
              <a:ea typeface="Calibri"/>
              <a:cs typeface="Calibri"/>
              <a:sym typeface="Calibri"/>
            </a:endParaRPr>
          </a:p>
          <a:p>
            <a:pPr indent="-317500" lvl="0" marL="457200" rtl="0" algn="l">
              <a:lnSpc>
                <a:spcPct val="80000"/>
              </a:lnSpc>
              <a:spcBef>
                <a:spcPts val="700"/>
              </a:spcBef>
              <a:spcAft>
                <a:spcPts val="0"/>
              </a:spcAft>
              <a:buClr>
                <a:schemeClr val="dk1"/>
              </a:buClr>
              <a:buSzPts val="1400"/>
              <a:buChar char="•"/>
            </a:pPr>
            <a:r>
              <a:rPr b="1" lang="en-CA" sz="2200">
                <a:solidFill>
                  <a:schemeClr val="dk1"/>
                </a:solidFill>
                <a:latin typeface="Calibri"/>
                <a:ea typeface="Calibri"/>
                <a:cs typeface="Calibri"/>
                <a:sym typeface="Calibri"/>
              </a:rPr>
              <a:t>Supervision</a:t>
            </a:r>
            <a:r>
              <a:rPr lang="en-CA" sz="2200">
                <a:solidFill>
                  <a:schemeClr val="dk1"/>
                </a:solidFill>
                <a:latin typeface="Calibri"/>
                <a:ea typeface="Calibri"/>
                <a:cs typeface="Calibri"/>
                <a:sym typeface="Calibri"/>
              </a:rPr>
              <a:t> des départements, services et programmes de l'administration municipale</a:t>
            </a:r>
            <a:endParaRPr sz="2200">
              <a:solidFill>
                <a:schemeClr val="dk1"/>
              </a:solidFill>
              <a:latin typeface="Calibri"/>
              <a:ea typeface="Calibri"/>
              <a:cs typeface="Calibri"/>
              <a:sym typeface="Calibri"/>
            </a:endParaRPr>
          </a:p>
          <a:p>
            <a:pPr indent="-317500" lvl="0" marL="457200" rtl="0" algn="l">
              <a:lnSpc>
                <a:spcPct val="80000"/>
              </a:lnSpc>
              <a:spcBef>
                <a:spcPts val="700"/>
              </a:spcBef>
              <a:spcAft>
                <a:spcPts val="0"/>
              </a:spcAft>
              <a:buClr>
                <a:schemeClr val="dk1"/>
              </a:buClr>
              <a:buSzPts val="1400"/>
              <a:buChar char="•"/>
            </a:pPr>
            <a:r>
              <a:rPr lang="en-CA" sz="2200">
                <a:solidFill>
                  <a:schemeClr val="dk1"/>
                </a:solidFill>
                <a:latin typeface="Calibri"/>
                <a:ea typeface="Calibri"/>
                <a:cs typeface="Calibri"/>
                <a:sym typeface="Calibri"/>
              </a:rPr>
              <a:t>Représentation de la communauté, pour faire part de leurs idées et de leurs préoccupations</a:t>
            </a:r>
            <a:endParaRPr b="1" sz="2200">
              <a:solidFill>
                <a:schemeClr val="dk1"/>
              </a:solidFill>
              <a:latin typeface="Calibri"/>
              <a:ea typeface="Calibri"/>
              <a:cs typeface="Calibri"/>
              <a:sym typeface="Calibri"/>
            </a:endParaRPr>
          </a:p>
        </p:txBody>
      </p:sp>
      <p:pic>
        <p:nvPicPr>
          <p:cNvPr id="151" name="Google Shape;151;p9"/>
          <p:cNvPicPr preferRelativeResize="0"/>
          <p:nvPr/>
        </p:nvPicPr>
        <p:blipFill rotWithShape="1">
          <a:blip r:embed="rId3">
            <a:alphaModFix/>
          </a:blip>
          <a:srcRect b="0" l="0" r="0" t="0"/>
          <a:stretch/>
        </p:blipFill>
        <p:spPr>
          <a:xfrm>
            <a:off x="1222275" y="4641323"/>
            <a:ext cx="3145973" cy="1681150"/>
          </a:xfrm>
          <a:prstGeom prst="rect">
            <a:avLst/>
          </a:prstGeom>
          <a:noFill/>
          <a:ln>
            <a:noFill/>
          </a:ln>
        </p:spPr>
      </p:pic>
      <p:pic>
        <p:nvPicPr>
          <p:cNvPr id="152" name="Google Shape;152;p9"/>
          <p:cNvPicPr preferRelativeResize="0"/>
          <p:nvPr/>
        </p:nvPicPr>
        <p:blipFill rotWithShape="1">
          <a:blip r:embed="rId4">
            <a:alphaModFix/>
          </a:blip>
          <a:srcRect b="0" l="0" r="0" t="0"/>
          <a:stretch/>
        </p:blipFill>
        <p:spPr>
          <a:xfrm>
            <a:off x="5174300" y="4275205"/>
            <a:ext cx="3760325" cy="241338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