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6858000" cx="9144000"/>
  <p:notesSz cx="6858000" cy="9144000"/>
  <p:embeddedFontLst>
    <p:embeddedFont>
      <p:font typeface="DM Sans"/>
      <p:regular r:id="rId20"/>
      <p:bold r:id="rId21"/>
      <p:italic r:id="rId22"/>
      <p:boldItalic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24" roundtripDataSignature="AMtx7mgZfJVorwRWDywKhmLIegC+fWljb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DMSans-regular.fntdata"/><Relationship Id="rId11" Type="http://schemas.openxmlformats.org/officeDocument/2006/relationships/slide" Target="slides/slide6.xml"/><Relationship Id="rId22" Type="http://schemas.openxmlformats.org/officeDocument/2006/relationships/font" Target="fonts/DMSans-italic.fntdata"/><Relationship Id="rId10" Type="http://schemas.openxmlformats.org/officeDocument/2006/relationships/slide" Target="slides/slide5.xml"/><Relationship Id="rId21" Type="http://schemas.openxmlformats.org/officeDocument/2006/relationships/font" Target="fonts/DMSans-bold.fntdata"/><Relationship Id="rId13" Type="http://schemas.openxmlformats.org/officeDocument/2006/relationships/slide" Target="slides/slide8.xml"/><Relationship Id="rId24" Type="http://customschemas.google.com/relationships/presentationmetadata" Target="metadata"/><Relationship Id="rId12" Type="http://schemas.openxmlformats.org/officeDocument/2006/relationships/slide" Target="slides/slide7.xml"/><Relationship Id="rId23" Type="http://schemas.openxmlformats.org/officeDocument/2006/relationships/font" Target="fonts/DMSans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1395566a8fc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" name="Google Shape;50;g1395566a8fc_0_4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9" name="Google Shape;99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Grande Muraille de Chine</a:t>
            </a:r>
            <a:endParaRPr b="1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4" name="Google Shape;104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Maison Blanche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9" name="Google Shape;109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Big Ben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4" name="Google Shape;114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Parlement canadien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9" name="Google Shape;119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 bâtiment de l'</a:t>
            </a:r>
            <a:r>
              <a:rPr b="1"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Assemblée législative de la Colombie-Britannique</a:t>
            </a:r>
            <a:endParaRPr b="1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" name="Google Shape;5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GB" sz="1200">
                <a:solidFill>
                  <a:srgbClr val="202122"/>
                </a:solidFill>
                <a:latin typeface="Calibri"/>
                <a:ea typeface="Calibri"/>
                <a:cs typeface="Calibri"/>
                <a:sym typeface="Calibri"/>
              </a:rPr>
              <a:t>Dua Lipa </a:t>
            </a:r>
            <a:r>
              <a:rPr lang="en-GB" sz="1200">
                <a:solidFill>
                  <a:srgbClr val="202122"/>
                </a:solidFill>
                <a:latin typeface="Calibri"/>
                <a:ea typeface="Calibri"/>
                <a:cs typeface="Calibri"/>
                <a:sym typeface="Calibri"/>
              </a:rPr>
              <a:t>- chanteuse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" name="Google Shape;6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>
                <a:latin typeface="Calibri"/>
                <a:ea typeface="Calibri"/>
                <a:cs typeface="Calibri"/>
                <a:sym typeface="Calibri"/>
              </a:rPr>
              <a:t>Blippi </a:t>
            </a:r>
            <a:r>
              <a:rPr lang="en-GB">
                <a:latin typeface="Calibri"/>
                <a:ea typeface="Calibri"/>
                <a:cs typeface="Calibri"/>
                <a:sym typeface="Calibri"/>
              </a:rPr>
              <a:t>- YouTuber ; animateur pour enfants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" name="Google Shape;6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Elizabeth II - </a:t>
            </a: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Reine du Canada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" name="Google Shape;72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GB">
                <a:latin typeface="Calibri"/>
                <a:ea typeface="Calibri"/>
                <a:cs typeface="Calibri"/>
                <a:sym typeface="Calibri"/>
              </a:rPr>
              <a:t>Dwayne Johnson (The Rock) -</a:t>
            </a:r>
            <a:r>
              <a:rPr lang="en-GB">
                <a:latin typeface="Calibri"/>
                <a:ea typeface="Calibri"/>
                <a:cs typeface="Calibri"/>
                <a:sym typeface="Calibri"/>
              </a:rPr>
              <a:t> Acteur, homme d'affaires et ancien boxeur professionnel américain.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" name="Google Shape;79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Theresa Tam - </a:t>
            </a: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Cheffe de la santé publique du Canada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" name="Google Shape;84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Justin Trudeau - </a:t>
            </a: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Premier ministre du Canada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9" name="Google Shape;89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GB" sz="1200">
                <a:latin typeface="Calibri"/>
                <a:ea typeface="Calibri"/>
                <a:cs typeface="Calibri"/>
                <a:sym typeface="Calibri"/>
              </a:rPr>
              <a:t>Joe Biden</a:t>
            </a:r>
            <a:r>
              <a:rPr lang="en-GB" sz="1200">
                <a:latin typeface="Calibri"/>
                <a:ea typeface="Calibri"/>
                <a:cs typeface="Calibri"/>
                <a:sym typeface="Calibri"/>
              </a:rPr>
              <a:t> - Président des États-Unis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4" name="Google Shape;94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200">
                <a:latin typeface="Calibri"/>
                <a:ea typeface="Calibri"/>
                <a:cs typeface="Calibri"/>
                <a:sym typeface="Calibri"/>
              </a:rPr>
              <a:t>John Horgan</a:t>
            </a:r>
            <a:r>
              <a:rPr lang="en-GB" sz="1200">
                <a:latin typeface="Calibri"/>
                <a:ea typeface="Calibri"/>
                <a:cs typeface="Calibri"/>
                <a:sym typeface="Calibri"/>
              </a:rPr>
              <a:t> - Premier ministre de la C.-B. ; chef du NPD de la C.-B.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g1395566a8fc_0_5"/>
          <p:cNvSpPr txBox="1"/>
          <p:nvPr>
            <p:ph type="ctrTitle"/>
          </p:nvPr>
        </p:nvSpPr>
        <p:spPr>
          <a:xfrm>
            <a:off x="685800" y="1122363"/>
            <a:ext cx="77724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None/>
              <a:defRPr sz="3600">
                <a:solidFill>
                  <a:srgbClr val="3F3F3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" name="Google Shape;12;g1395566a8fc_0_5"/>
          <p:cNvSpPr txBox="1"/>
          <p:nvPr>
            <p:ph idx="10" type="dt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g1395566a8fc_0_5"/>
          <p:cNvSpPr txBox="1"/>
          <p:nvPr>
            <p:ph idx="11" type="ftr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g1395566a8fc_0_9"/>
          <p:cNvSpPr txBox="1"/>
          <p:nvPr>
            <p:ph type="title"/>
          </p:nvPr>
        </p:nvSpPr>
        <p:spPr>
          <a:xfrm>
            <a:off x="628650" y="373439"/>
            <a:ext cx="7886700" cy="80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g1395566a8fc_0_9"/>
          <p:cNvSpPr txBox="1"/>
          <p:nvPr>
            <p:ph idx="1" type="body"/>
          </p:nvPr>
        </p:nvSpPr>
        <p:spPr>
          <a:xfrm>
            <a:off x="628650" y="1465545"/>
            <a:ext cx="7886700" cy="47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g1395566a8fc_0_12"/>
          <p:cNvSpPr txBox="1"/>
          <p:nvPr>
            <p:ph type="title"/>
          </p:nvPr>
        </p:nvSpPr>
        <p:spPr>
          <a:xfrm>
            <a:off x="623888" y="1709739"/>
            <a:ext cx="78867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g1395566a8fc_0_12"/>
          <p:cNvSpPr txBox="1"/>
          <p:nvPr>
            <p:ph idx="1" type="body"/>
          </p:nvPr>
        </p:nvSpPr>
        <p:spPr>
          <a:xfrm>
            <a:off x="623888" y="4589464"/>
            <a:ext cx="78867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0" name="Google Shape;20;g1395566a8fc_0_12"/>
          <p:cNvSpPr txBox="1"/>
          <p:nvPr>
            <p:ph idx="10" type="dt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" name="Google Shape;21;g1395566a8fc_0_12"/>
          <p:cNvSpPr txBox="1"/>
          <p:nvPr>
            <p:ph idx="11" type="ftr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" name="Google Shape;22;g1395566a8fc_0_12"/>
          <p:cNvSpPr txBox="1"/>
          <p:nvPr>
            <p:ph idx="12" type="sldNum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g1395566a8fc_0_18"/>
          <p:cNvSpPr txBox="1"/>
          <p:nvPr>
            <p:ph type="title"/>
          </p:nvPr>
        </p:nvSpPr>
        <p:spPr>
          <a:xfrm>
            <a:off x="628650" y="365127"/>
            <a:ext cx="7886700" cy="83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g1395566a8fc_0_18"/>
          <p:cNvSpPr txBox="1"/>
          <p:nvPr>
            <p:ph idx="1" type="body"/>
          </p:nvPr>
        </p:nvSpPr>
        <p:spPr>
          <a:xfrm>
            <a:off x="628650" y="1825625"/>
            <a:ext cx="38862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" name="Google Shape;26;g1395566a8fc_0_18"/>
          <p:cNvSpPr txBox="1"/>
          <p:nvPr>
            <p:ph idx="2" type="body"/>
          </p:nvPr>
        </p:nvSpPr>
        <p:spPr>
          <a:xfrm>
            <a:off x="4629150" y="1825625"/>
            <a:ext cx="38862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" name="Google Shape;27;g1395566a8fc_0_18"/>
          <p:cNvSpPr txBox="1"/>
          <p:nvPr>
            <p:ph idx="10" type="dt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" name="Google Shape;28;g1395566a8fc_0_18"/>
          <p:cNvSpPr txBox="1"/>
          <p:nvPr>
            <p:ph idx="11" type="ftr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" name="Google Shape;29;g1395566a8fc_0_18"/>
          <p:cNvSpPr txBox="1"/>
          <p:nvPr>
            <p:ph idx="12" type="sldNum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g1395566a8fc_0_25"/>
          <p:cNvSpPr txBox="1"/>
          <p:nvPr>
            <p:ph type="title"/>
          </p:nvPr>
        </p:nvSpPr>
        <p:spPr>
          <a:xfrm>
            <a:off x="629841" y="365127"/>
            <a:ext cx="7886700" cy="96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g1395566a8fc_0_25"/>
          <p:cNvSpPr txBox="1"/>
          <p:nvPr>
            <p:ph idx="1" type="body"/>
          </p:nvPr>
        </p:nvSpPr>
        <p:spPr>
          <a:xfrm>
            <a:off x="629842" y="1681163"/>
            <a:ext cx="38682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3" name="Google Shape;33;g1395566a8fc_0_25"/>
          <p:cNvSpPr txBox="1"/>
          <p:nvPr>
            <p:ph idx="2" type="body"/>
          </p:nvPr>
        </p:nvSpPr>
        <p:spPr>
          <a:xfrm>
            <a:off x="629842" y="2505075"/>
            <a:ext cx="38682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" name="Google Shape;34;g1395566a8fc_0_25"/>
          <p:cNvSpPr txBox="1"/>
          <p:nvPr>
            <p:ph idx="3" type="body"/>
          </p:nvPr>
        </p:nvSpPr>
        <p:spPr>
          <a:xfrm>
            <a:off x="4629150" y="1681163"/>
            <a:ext cx="38874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5" name="Google Shape;35;g1395566a8fc_0_25"/>
          <p:cNvSpPr txBox="1"/>
          <p:nvPr>
            <p:ph idx="4" type="body"/>
          </p:nvPr>
        </p:nvSpPr>
        <p:spPr>
          <a:xfrm>
            <a:off x="4629150" y="2505075"/>
            <a:ext cx="38874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g1395566a8fc_0_25"/>
          <p:cNvSpPr txBox="1"/>
          <p:nvPr>
            <p:ph idx="10" type="dt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" name="Google Shape;37;g1395566a8fc_0_25"/>
          <p:cNvSpPr txBox="1"/>
          <p:nvPr>
            <p:ph idx="11" type="ftr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" name="Google Shape;38;g1395566a8fc_0_25"/>
          <p:cNvSpPr txBox="1"/>
          <p:nvPr>
            <p:ph idx="12" type="sldNum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g1395566a8fc_0_34"/>
          <p:cNvSpPr txBox="1"/>
          <p:nvPr>
            <p:ph type="title"/>
          </p:nvPr>
        </p:nvSpPr>
        <p:spPr>
          <a:xfrm>
            <a:off x="628650" y="365127"/>
            <a:ext cx="7886700" cy="83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g1395566a8fc_0_34"/>
          <p:cNvSpPr txBox="1"/>
          <p:nvPr>
            <p:ph idx="10" type="dt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" name="Google Shape;42;g1395566a8fc_0_34"/>
          <p:cNvSpPr txBox="1"/>
          <p:nvPr>
            <p:ph idx="11" type="ftr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" name="Google Shape;43;g1395566a8fc_0_34"/>
          <p:cNvSpPr txBox="1"/>
          <p:nvPr>
            <p:ph idx="12" type="sldNum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1395566a8fc_0_39"/>
          <p:cNvSpPr txBox="1"/>
          <p:nvPr>
            <p:ph idx="10" type="dt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" name="Google Shape;46;g1395566a8fc_0_39"/>
          <p:cNvSpPr txBox="1"/>
          <p:nvPr>
            <p:ph idx="11" type="ftr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" name="Google Shape;47;g1395566a8fc_0_39"/>
          <p:cNvSpPr txBox="1"/>
          <p:nvPr>
            <p:ph idx="12" type="sldNum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theme" Target="../theme/theme2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g1395566a8fc_0_0"/>
          <p:cNvSpPr/>
          <p:nvPr/>
        </p:nvSpPr>
        <p:spPr>
          <a:xfrm>
            <a:off x="0" y="0"/>
            <a:ext cx="9144000" cy="1197000"/>
          </a:xfrm>
          <a:prstGeom prst="rect">
            <a:avLst/>
          </a:prstGeom>
          <a:solidFill>
            <a:srgbClr val="256AA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722F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7;g1395566a8fc_0_0"/>
          <p:cNvSpPr txBox="1"/>
          <p:nvPr>
            <p:ph type="title"/>
          </p:nvPr>
        </p:nvSpPr>
        <p:spPr>
          <a:xfrm>
            <a:off x="628650" y="365127"/>
            <a:ext cx="7886700" cy="83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" name="Google Shape;8;g1395566a8fc_0_0"/>
          <p:cNvSpPr txBox="1"/>
          <p:nvPr>
            <p:ph idx="1" type="body"/>
          </p:nvPr>
        </p:nvSpPr>
        <p:spPr>
          <a:xfrm>
            <a:off x="628650" y="1761666"/>
            <a:ext cx="7886700" cy="44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9" name="Google Shape;9;g1395566a8fc_0_0"/>
          <p:cNvPicPr preferRelativeResize="0"/>
          <p:nvPr/>
        </p:nvPicPr>
        <p:blipFill rotWithShape="1">
          <a:blip r:embed="rId1">
            <a:alphaModFix/>
          </a:blip>
          <a:srcRect b="-663" l="-534" r="-444" t="-10118"/>
          <a:stretch/>
        </p:blipFill>
        <p:spPr>
          <a:xfrm>
            <a:off x="7263926" y="5144571"/>
            <a:ext cx="1614312" cy="1427145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jpg"/><Relationship Id="rId4" Type="http://schemas.openxmlformats.org/officeDocument/2006/relationships/image" Target="../media/image3.png"/><Relationship Id="rId5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1395566a8fc_0_4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56AA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482F9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" name="Google Shape;53;g1395566a8fc_0_43"/>
          <p:cNvPicPr preferRelativeResize="0"/>
          <p:nvPr/>
        </p:nvPicPr>
        <p:blipFill rotWithShape="1">
          <a:blip r:embed="rId3">
            <a:alphaModFix/>
          </a:blip>
          <a:srcRect b="-5282" l="-1277" r="-2575" t="-10565"/>
          <a:stretch/>
        </p:blipFill>
        <p:spPr>
          <a:xfrm>
            <a:off x="284671" y="120770"/>
            <a:ext cx="2104846" cy="1892038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g1395566a8fc_0_43"/>
          <p:cNvSpPr txBox="1"/>
          <p:nvPr>
            <p:ph type="ctrTitle"/>
          </p:nvPr>
        </p:nvSpPr>
        <p:spPr>
          <a:xfrm>
            <a:off x="527268" y="2049463"/>
            <a:ext cx="8058000" cy="181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GB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DIAPORAMA 3A : </a:t>
            </a:r>
            <a:br>
              <a:rPr lang="en-GB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-GB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Qui suis-je? Que suis-je?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result for great wall of china" id="101" name="Google Shape;101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9818" y="1371597"/>
            <a:ext cx="7304377" cy="411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result for white house building" id="106" name="Google Shape;106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24575" y="1412125"/>
            <a:ext cx="5494850" cy="373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10113" y="1565025"/>
            <a:ext cx="6123775" cy="344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rliament Buildings" id="116" name="Google Shape;116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89174" y="1378825"/>
            <a:ext cx="5565649" cy="369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9374" y="1643576"/>
            <a:ext cx="5385249" cy="338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56576" y="1703200"/>
            <a:ext cx="5491852" cy="3661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5038" y="1315725"/>
            <a:ext cx="5134426" cy="422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63264" y="1666628"/>
            <a:ext cx="5762550" cy="3823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ndre De Grasse, Canada&amp;#39;s Fastest Man! - DTK Men Style" id="74" name="Google Shape;74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17151" y="-13142047"/>
            <a:ext cx="4962345" cy="66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4829175" y="-9120188"/>
            <a:ext cx="2696928" cy="36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12701" y="1668022"/>
            <a:ext cx="5438152" cy="3959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22000" y="1667625"/>
            <a:ext cx="5699375" cy="3799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39025" y="1543725"/>
            <a:ext cx="3202600" cy="451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98350" y="1588775"/>
            <a:ext cx="4147302" cy="483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7800" y="1317774"/>
            <a:ext cx="6668376" cy="3703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