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DM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iM7n4p7X5Fcdh0oiBhMVE8M/85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-regular.fntdata"/><Relationship Id="rId14" Type="http://schemas.openxmlformats.org/officeDocument/2006/relationships/slide" Target="slides/slide9.xml"/><Relationship Id="rId17" Type="http://schemas.openxmlformats.org/officeDocument/2006/relationships/font" Target="fonts/DMSans-italic.fntdata"/><Relationship Id="rId16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36e45a19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1536e45a19d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42d2851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1242d28513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42d28513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1242d285131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42d28513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1242d285131_0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42d28513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1242d285131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42d28513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1242d285131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42d28513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1242d285131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42d28513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1242d285131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42d28513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1242d285131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536e45a19d_0_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g1536e45a19d_0_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536e45a19d_0_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36e45a19d_0_5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1536e45a19d_0_57"/>
          <p:cNvSpPr txBox="1"/>
          <p:nvPr>
            <p:ph idx="1" type="body"/>
          </p:nvPr>
        </p:nvSpPr>
        <p:spPr>
          <a:xfrm rot="5400000">
            <a:off x="2364300" y="26016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g1536e45a19d_0_5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g1536e45a19d_0_5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1536e45a19d_0_5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36e45a19d_0_63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1536e45a19d_0_63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g1536e45a19d_0_6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g1536e45a19d_0_6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g1536e45a19d_0_6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36e45a19d_0_69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1536e45a19d_0_6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g1536e45a19d_0_6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536e45a19d_0_9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g1536e45a19d_0_9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536e45a19d_0_12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1536e45a19d_0_12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g1536e45a19d_0_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g1536e45a19d_0_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1536e45a19d_0_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536e45a19d_0_1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1536e45a19d_0_18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g1536e45a19d_0_18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g1536e45a19d_0_1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1536e45a19d_0_1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g1536e45a19d_0_1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536e45a19d_0_25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1536e45a19d_0_25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g1536e45a19d_0_25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g1536e45a19d_0_25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g1536e45a19d_0_25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g1536e45a19d_0_2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1536e45a19d_0_2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g1536e45a19d_0_2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536e45a19d_0_34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1536e45a19d_0_3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g1536e45a19d_0_3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1536e45a19d_0_3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536e45a19d_0_3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1536e45a19d_0_3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g1536e45a19d_0_3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536e45a19d_0_43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g1536e45a19d_0_43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g1536e45a19d_0_43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g1536e45a19d_0_4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g1536e45a19d_0_4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g1536e45a19d_0_4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36e45a19d_0_5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1536e45a19d_0_50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g1536e45a19d_0_50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g1536e45a19d_0_5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g1536e45a19d_0_5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1536e45a19d_0_5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36e45a19d_0_0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g1536e45a19d_0_0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g1536e45a19d_0_0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g1536e45a19d_0_0"/>
          <p:cNvPicPr preferRelativeResize="0"/>
          <p:nvPr/>
        </p:nvPicPr>
        <p:blipFill rotWithShape="1">
          <a:blip r:embed="rId1">
            <a:alphaModFix/>
          </a:blip>
          <a:srcRect b="-1" l="-900" r="89" t="-10596"/>
          <a:stretch/>
        </p:blipFill>
        <p:spPr>
          <a:xfrm>
            <a:off x="7263926" y="5144571"/>
            <a:ext cx="1614312" cy="14271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7.jp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36e45a19d_0_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g1536e45a19d_0_73"/>
          <p:cNvPicPr preferRelativeResize="0"/>
          <p:nvPr/>
        </p:nvPicPr>
        <p:blipFill rotWithShape="1">
          <a:blip r:embed="rId3">
            <a:alphaModFix/>
          </a:blip>
          <a:srcRect b="-5282" l="-1277" r="-2575" t="-10565"/>
          <a:stretch/>
        </p:blipFill>
        <p:spPr>
          <a:xfrm>
            <a:off x="284671" y="120770"/>
            <a:ext cx="2104846" cy="189203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536e45a19d_0_73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DIAPORAMA 3 :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société démocratique informée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42d285131_0_0"/>
          <p:cNvSpPr/>
          <p:nvPr/>
        </p:nvSpPr>
        <p:spPr>
          <a:xfrm>
            <a:off x="263052" y="256425"/>
            <a:ext cx="598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plateformes en ligne</a:t>
            </a:r>
            <a:endParaRPr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g1242d28513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6518" y="1604669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242d28513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612" y="1587826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242d28513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69020" y="3347084"/>
            <a:ext cx="1120468" cy="112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242d285131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2424" y="3221499"/>
            <a:ext cx="137772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242d285131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58375" y="5173925"/>
            <a:ext cx="2106839" cy="11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242d285131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12425" y="4962536"/>
            <a:ext cx="1377725" cy="138643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242d285131_0_0"/>
          <p:cNvSpPr txBox="1"/>
          <p:nvPr/>
        </p:nvSpPr>
        <p:spPr>
          <a:xfrm>
            <a:off x="263050" y="1285800"/>
            <a:ext cx="5571600" cy="4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grande partie de l’information provient de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plateformes en ligne </a:t>
            </a: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moteurs de recherche (p. ex. Google et Yahoo)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médias sociaux (p. ex. YouTube et Tiktok)</a:t>
            </a:r>
            <a:b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plateformes disposent d’un pouvoir considérable, car elles filtrent et contrôlent l’information à laquelle nous accédons. 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2d285131_0_17"/>
          <p:cNvSpPr/>
          <p:nvPr/>
        </p:nvSpPr>
        <p:spPr>
          <a:xfrm>
            <a:off x="581112" y="1899886"/>
            <a:ext cx="8134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algorithmes sont des </a:t>
            </a: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programmes informatiques</a:t>
            </a: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indiquent aux ordinateurs </a:t>
            </a: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effectuer certaines tâches</a:t>
            </a: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telles que trier de l’information.  </a:t>
            </a: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242d285131_0_17"/>
          <p:cNvSpPr/>
          <p:nvPr/>
        </p:nvSpPr>
        <p:spPr>
          <a:xfrm>
            <a:off x="332250" y="236675"/>
            <a:ext cx="567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algorithmes</a:t>
            </a:r>
            <a:endParaRPr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1242d285131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0107" y="3790459"/>
            <a:ext cx="3843787" cy="182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42d285131_0_128"/>
          <p:cNvSpPr/>
          <p:nvPr/>
        </p:nvSpPr>
        <p:spPr>
          <a:xfrm>
            <a:off x="332250" y="1369950"/>
            <a:ext cx="85614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avez sûrement déjà remarqué, en naviguant sur Internet, des informations ou des publicités basées sur vos recherches précédentes.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Pouvez-vous donner un exemple précis de ce que vous avez remarqué?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Savez-vous comment l’information en ligne est personnalisée par les algorithmes?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savez-vous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stratégies de personnalisation en ligne ou des algorithmes de recommandation?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" name="Google Shape;109;g1242d285131_0_128"/>
          <p:cNvSpPr/>
          <p:nvPr/>
        </p:nvSpPr>
        <p:spPr>
          <a:xfrm>
            <a:off x="332250" y="236675"/>
            <a:ext cx="8020918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Discussion : les algorithmes</a:t>
            </a:r>
            <a:endParaRPr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42d285131_0_23"/>
          <p:cNvSpPr/>
          <p:nvPr/>
        </p:nvSpPr>
        <p:spPr>
          <a:xfrm>
            <a:off x="352250" y="14428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algorithmes vous présentent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messages populaires, intéressants et nouveaux</a:t>
            </a: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afin de vous inciter à cliquer </a:t>
            </a: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des liens, à dérouler un fil d’actualité et à visionner des vidéos pour retenir votre attention le plus longtemps possible.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vous passez de temps sur un site, plus vous voyez de publicités et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cette plateforme gagne de l’argent. </a:t>
            </a: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242d285131_0_23"/>
          <p:cNvSpPr/>
          <p:nvPr/>
        </p:nvSpPr>
        <p:spPr>
          <a:xfrm>
            <a:off x="352252" y="246575"/>
            <a:ext cx="55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Retenir l'attention</a:t>
            </a:r>
            <a:endParaRPr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ublicitÃ© en ligne" id="116" name="Google Shape;116;g1242d285131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4638" y="4231971"/>
            <a:ext cx="3502024" cy="248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42d285131_0_29"/>
          <p:cNvSpPr/>
          <p:nvPr/>
        </p:nvSpPr>
        <p:spPr>
          <a:xfrm>
            <a:off x="337334" y="249600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Bulle de filtres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242d285131_0_29"/>
          <p:cNvSpPr/>
          <p:nvPr/>
        </p:nvSpPr>
        <p:spPr>
          <a:xfrm>
            <a:off x="436180" y="1406198"/>
            <a:ext cx="8051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Lorsque nous sommes uniquement exposé.e.s à des informations qui nous plaisent ou avec lesquelles nous sommes en accord, cela peut créer des </a:t>
            </a: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bulles de filtres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1242d285131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5331" y="2908879"/>
            <a:ext cx="5013319" cy="2700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42d285131_0_36"/>
          <p:cNvSpPr/>
          <p:nvPr/>
        </p:nvSpPr>
        <p:spPr>
          <a:xfrm>
            <a:off x="3750" y="1562775"/>
            <a:ext cx="8988000" cy="4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se passe-t-il si vous consultez uniquement de l’information que vous aimez ou qui étaye vos points de vue?</a:t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impact les « bulles de filtres »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peuvent-elles</a:t>
            </a: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avoir sur les discussions portant sur des questions politiques controversées?</a:t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Devrions-nous faire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efforts pour éviter de nous retrouver dans une bulle de filtres? Quelles mesures pouvons-nous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mettre en place </a:t>
            </a: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découvrir d'autres points de vue?</a:t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242d285131_0_36"/>
          <p:cNvSpPr txBox="1"/>
          <p:nvPr/>
        </p:nvSpPr>
        <p:spPr>
          <a:xfrm>
            <a:off x="352100" y="1871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Discussion : les bulles de filtres</a:t>
            </a:r>
            <a:endParaRPr b="1" i="0" sz="3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42d285131_0_42"/>
          <p:cNvSpPr/>
          <p:nvPr/>
        </p:nvSpPr>
        <p:spPr>
          <a:xfrm>
            <a:off x="308225" y="1359550"/>
            <a:ext cx="8309400" cy="26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 une personne se retrouve dans des bulles de filtres, elle peut avoir plus de difficulté à entrer en contact avec des personnes qui ont des champs d’intérêt ou des opinions politiques qui diffèrent des siens.</a:t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Cela peut également la conduire à accorder plus de crédibilité aux informations qui confirment ses croyances personnelles préexistantes.</a:t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242d285131_0_42"/>
          <p:cNvSpPr/>
          <p:nvPr/>
        </p:nvSpPr>
        <p:spPr>
          <a:xfrm>
            <a:off x="336922" y="249575"/>
            <a:ext cx="802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Clivages et biais de confirmation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1242d285131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7213" y="4166875"/>
            <a:ext cx="4825325" cy="22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42d285131_0_48"/>
          <p:cNvSpPr/>
          <p:nvPr/>
        </p:nvSpPr>
        <p:spPr>
          <a:xfrm>
            <a:off x="131875" y="1300050"/>
            <a:ext cx="8865600" cy="4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•"/>
            </a:pPr>
            <a:r>
              <a:rPr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Pourquoi est-il important de faire preuve d’esprit critique lorsque nous consultons de l’information en ligne? En tant qu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’individu? En tant que société?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•"/>
            </a:pPr>
            <a:r>
              <a:rPr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Quels avantages et quels défis présentent les plateformes en ligne pour la démocratie? 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Pensez-vous que la plupart des individus 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comprennent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fonctionnement des plateformes en ligne ? Que pouvons-nous faire pour aider les autres à bien s’informer?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" name="Google Shape;142;g1242d285131_0_48"/>
          <p:cNvSpPr/>
          <p:nvPr/>
        </p:nvSpPr>
        <p:spPr>
          <a:xfrm>
            <a:off x="346809" y="269325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Bradley</dc:creator>
</cp:coreProperties>
</file>