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DM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0AHUNnt+Y5/Ojcl7AbuS4h9BT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11" Type="http://schemas.openxmlformats.org/officeDocument/2006/relationships/slide" Target="slides/slide6.xml"/><Relationship Id="rId22" Type="http://schemas.openxmlformats.org/officeDocument/2006/relationships/font" Target="fonts/DMSans-italic.fntdata"/><Relationship Id="rId10" Type="http://schemas.openxmlformats.org/officeDocument/2006/relationships/slide" Target="slides/slide5.xml"/><Relationship Id="rId21" Type="http://schemas.openxmlformats.org/officeDocument/2006/relationships/font" Target="fonts/DMSans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539a685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539a6854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government: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and enforce laws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program and services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decisions on behalf of the people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government: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and enforce laws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program and services</a:t>
            </a:r>
            <a:endParaRPr/>
          </a:p>
          <a:p>
            <a:pPr indent="-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decisions on behalf of the people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39539a6854_0_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139539a6854_0_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g139539a6854_0_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39539a6854_0_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39539a6854_0_9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39539a6854_0_12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39539a6854_0_12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g139539a6854_0_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139539a6854_0_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139539a6854_0_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39539a6854_0_1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39539a6854_0_18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g139539a6854_0_18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g139539a6854_0_1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g139539a6854_0_1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g139539a6854_0_1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39539a6854_0_25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139539a6854_0_25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g139539a6854_0_25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g139539a6854_0_25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g139539a6854_0_25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g139539a6854_0_2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g139539a6854_0_2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139539a6854_0_2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9539a6854_0_34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139539a6854_0_3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139539a6854_0_3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139539a6854_0_3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9539a6854_0_3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g139539a6854_0_3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g139539a6854_0_3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9539a6854_0_0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g139539a6854_0_0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g139539a6854_0_0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g139539a6854_0_0"/>
          <p:cNvPicPr preferRelativeResize="0"/>
          <p:nvPr/>
        </p:nvPicPr>
        <p:blipFill rotWithShape="1">
          <a:blip r:embed="rId1">
            <a:alphaModFix/>
          </a:blip>
          <a:srcRect b="-663" l="-534" r="-444" t="-10118"/>
          <a:stretch/>
        </p:blipFill>
        <p:spPr>
          <a:xfrm>
            <a:off x="7263926" y="5144571"/>
            <a:ext cx="1614312" cy="14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539a6854_0_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g139539a6854_0_43"/>
          <p:cNvPicPr preferRelativeResize="0"/>
          <p:nvPr/>
        </p:nvPicPr>
        <p:blipFill rotWithShape="1">
          <a:blip r:embed="rId3">
            <a:alphaModFix/>
          </a:blip>
          <a:srcRect b="-5282" l="-1277" r="-2575" t="-10565"/>
          <a:stretch/>
        </p:blipFill>
        <p:spPr>
          <a:xfrm>
            <a:off x="284671" y="120770"/>
            <a:ext cx="2104846" cy="189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39539a6854_0_43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 1 : 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Gouvernement et démocratie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title"/>
          </p:nvPr>
        </p:nvSpPr>
        <p:spPr>
          <a:xfrm>
            <a:off x="342475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Oligarchie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" name="Google Shape;130;p10"/>
          <p:cNvSpPr txBox="1"/>
          <p:nvPr>
            <p:ph idx="1" type="body"/>
          </p:nvPr>
        </p:nvSpPr>
        <p:spPr>
          <a:xfrm>
            <a:off x="342475" y="1364475"/>
            <a:ext cx="5905500" cy="4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petit groupe de personnes détient tout le pouvoir.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Iels prennent toutes les décisions, généralement en vue de leur intérêt propre.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 groupe peut avoir du pouvoir en raison de ses liens avec : la royauté, la richesse, la famille ou l'armée.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 ; iels ne peuvent pas se présenter à un poste politique ou devenir un.e fonctionnaire du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80022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914400" y="4572000"/>
            <a:ext cx="11811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7975" y="1966313"/>
            <a:ext cx="2605675" cy="2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type="title"/>
          </p:nvPr>
        </p:nvSpPr>
        <p:spPr>
          <a:xfrm>
            <a:off x="3486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Démocratie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11"/>
          <p:cNvSpPr txBox="1"/>
          <p:nvPr>
            <p:ph idx="1" type="body"/>
          </p:nvPr>
        </p:nvSpPr>
        <p:spPr>
          <a:xfrm>
            <a:off x="348638" y="1413064"/>
            <a:ext cx="8229600" cy="4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pouvoir est partagé par tous.tes - « le gouvernement par le peuple ».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ont leur mot à dire sur leur gouvernement en élisant des élu.e.s qui prennent des décisions en leur nom.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pour devenir un.e représentant.e élu.e (iels ont accès au pouvoir).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tels que la liberté d'expression, de religion et de réunion. De plus, il y a des élections libres et équitables.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89" y="5447349"/>
            <a:ext cx="3830425" cy="12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idx="1" type="body"/>
          </p:nvPr>
        </p:nvSpPr>
        <p:spPr>
          <a:xfrm>
            <a:off x="457200" y="1166018"/>
            <a:ext cx="8229600" cy="3641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Préféreriez-vous vivre dans une démocratie, une oligarchie ou une dictature? 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Pourquoi?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875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345375" y="23682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/>
          <p:nvPr>
            <p:ph type="title"/>
          </p:nvPr>
        </p:nvSpPr>
        <p:spPr>
          <a:xfrm>
            <a:off x="370373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300944" y="1427536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détient un pouvoir politique hérité. Les monarques détiennent généralement le pouvoir jusqu’à leur mort.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Lorsqu'elle est constitutionnelle, la monarchie est compatible avec la démocratie. Cependant, une monarchie peut parfois prendre la forme d'une dictature quand la.le monarque détient seul.e tout le pouvoir.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 b="-8913" l="-13473" r="-23456" t="-28015"/>
          <a:stretch/>
        </p:blipFill>
        <p:spPr>
          <a:xfrm>
            <a:off x="742241" y="4225356"/>
            <a:ext cx="2703667" cy="191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7369" y="4100294"/>
            <a:ext cx="3405177" cy="19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351598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Monarchie constitutionnelle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14"/>
          <p:cNvSpPr txBox="1"/>
          <p:nvPr>
            <p:ph idx="1" type="body"/>
          </p:nvPr>
        </p:nvSpPr>
        <p:spPr>
          <a:xfrm>
            <a:off x="351594" y="1424491"/>
            <a:ext cx="8714400" cy="4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partage le pouvoir avec un gouvernement constitutionnellement élu (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DÉMOCRATIE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monarque peut être la.le chef.fe de l'État ou un.e chef.fe symbolique.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élisent des politicien.ne.s qui prennent des décisions en leur nom.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ou de concourir pour le poste de représentant.e élu.e (iels ont accès au pouvoir).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18122" lvl="0" marL="228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comme la liberté d'expression, de religion et de réunion. De plus, il y a des élections libres et équitables.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idx="1" type="body"/>
          </p:nvPr>
        </p:nvSpPr>
        <p:spPr>
          <a:xfrm>
            <a:off x="348675" y="1156143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avons-nous un gouvernement?</a:t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 est le rôle du gouvernement?</a:t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276300" y="266425"/>
            <a:ext cx="51483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de départ</a:t>
            </a:r>
            <a:endParaRPr b="1" i="0" sz="36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42500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rôle du gouvernement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239575" y="1376675"/>
            <a:ext cx="87246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gouvernement est chargé de la gestion 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du territoire,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des ressources et des personnes qui vivent à l’intérieur de ses frontières.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map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238" y="2695976"/>
            <a:ext cx="5693226" cy="3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362475" y="2254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rôle du gouvernement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362475" y="1465525"/>
            <a:ext cx="76701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Créer et appliquer des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lois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Fournir des programmes et des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Prendre des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décisions</a:t>
            </a: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au nom de la population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700" y="3236050"/>
            <a:ext cx="4993000" cy="33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idx="1" type="body"/>
          </p:nvPr>
        </p:nvSpPr>
        <p:spPr>
          <a:xfrm>
            <a:off x="348675" y="1156143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types de services fournis par le gouvernement?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1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passerait-il s'il n'y avait pas de gouvernement chargé de créer des lois et de garantir l'ordre dans la société?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ct val="57142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348675" y="25657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title"/>
          </p:nvPr>
        </p:nvSpPr>
        <p:spPr>
          <a:xfrm>
            <a:off x="370098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5" name="Google Shape;95;p6"/>
          <p:cNvSpPr txBox="1"/>
          <p:nvPr>
            <p:ph idx="1" type="body"/>
          </p:nvPr>
        </p:nvSpPr>
        <p:spPr>
          <a:xfrm>
            <a:off x="360788" y="1476742"/>
            <a:ext cx="81393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Personne n'est au pouvoir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n’y a pas un gouvernement formel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y a un désir de démocratie directe (citoyen.ne.s directement impliqué.e.s dans les décisions)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lois ne sont pas toujours maintenues et il arrive qu'il y ait de la désobéissance civile.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32E4D"/>
              </a:buClr>
              <a:buSzPts val="2600"/>
              <a:buNone/>
            </a:pPr>
            <a:r>
              <a:t/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ypes of government symbols anarchy" id="97" name="Google Shape;97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342500" y="19578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25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différents types de gouvernements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42500" y="1396475"/>
            <a:ext cx="82029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Plusieurs types de gouvernements existent dans le monde.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Ils peuvent être comparés de différentes manières :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détient le pouvoir?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dirigeant.e.s sont-iels choisi.e.s par le peuple?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a accès au pouvoir?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droits des individus?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None/>
            </a:pPr>
            <a:r>
              <a:t/>
            </a:r>
            <a:endParaRPr sz="2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6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descr="hand-fist-power1.jpg"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975" y="4718978"/>
            <a:ext cx="2084025" cy="13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457200" y="1166018"/>
            <a:ext cx="8229600" cy="3641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Est-ce que vous pouvez nommer un type de gouvernement?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1626" y="3716729"/>
            <a:ext cx="2460748" cy="246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341625" y="26642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type="title"/>
          </p:nvPr>
        </p:nvSpPr>
        <p:spPr>
          <a:xfrm>
            <a:off x="342475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Dictature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" name="Google Shape;120;p9"/>
          <p:cNvSpPr txBox="1"/>
          <p:nvPr>
            <p:ph idx="1" type="body"/>
          </p:nvPr>
        </p:nvSpPr>
        <p:spPr>
          <a:xfrm>
            <a:off x="342475" y="1364475"/>
            <a:ext cx="792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personne détient tout le pouvoir (on l'appelle un.e dictateur.rice).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La/le dictateur.rice prend souvent le contrôle sans la permission du peuple (iel n'est pas choisi par le peuple).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Toutes les décisions sont prises par la.le dictateur.rice.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 ; iels ne peuvent pas se présenter à un poste politique ou devenir un.e fonctionnaire du gouvernement.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914400" y="4572000"/>
            <a:ext cx="11811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936432"/>
            <a:ext cx="2574925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6838" y="4936433"/>
            <a:ext cx="2552700" cy="16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