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9541920a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139541920ac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31b126080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531b1260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531b126080_0_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 rot="5400000">
            <a:off x="2364300" y="26016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-1" l="-900" r="89" t="-10596"/>
          <a:stretch/>
        </p:blipFill>
        <p:spPr>
          <a:xfrm>
            <a:off x="7263926" y="5144571"/>
            <a:ext cx="1614312" cy="14271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3">
            <a:alphaModFix/>
          </a:blip>
          <a:srcRect b="-5282" l="-1277" r="-2575" t="-10565"/>
          <a:stretch/>
        </p:blipFill>
        <p:spPr>
          <a:xfrm>
            <a:off x="284671" y="120770"/>
            <a:ext cx="2104846" cy="189203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>
            <p:ph type="ctrTitle"/>
          </p:nvPr>
        </p:nvSpPr>
        <p:spPr>
          <a:xfrm>
            <a:off x="685800" y="21891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i="0" lang="en-US" sz="3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DIAPO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RAMA</a:t>
            </a:r>
            <a:r>
              <a:rPr i="0" lang="en-US" sz="3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7 :</a:t>
            </a:r>
            <a:br>
              <a:rPr i="0" lang="en-US" sz="3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Conseiller.ère.s scolaires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mot de la fin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457200" y="14462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Selon vous, quel.le(s) candidat.e(s) ferait(ent) la.le meilleur.e conseiller.ère scolaire et pourquoi?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Quels conseils donneriez-vous à un.e membre de votre famille qui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souhaiterait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se renseigner sur les candidat.e.s au poste de conseiller.ère scolaire?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305325" y="1336400"/>
            <a:ext cx="8613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Quel est le nom de notre district scolaire?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Qui fixe les objectifs et prend les décisions pour notre district scolaire?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Qui supervise les opérations et gère notre district scolaire?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90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Les districts scolaires</a:t>
            </a:r>
            <a:endParaRPr/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Les districts scolaires de la Colombie-Britannique gèrent les écoles publiques de la province et administrent les fonds qu’ils reçoivent du gouvernement provincial.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11606"/>
          <a:stretch/>
        </p:blipFill>
        <p:spPr>
          <a:xfrm>
            <a:off x="2748762" y="3544025"/>
            <a:ext cx="3646475" cy="25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4294967295"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Districts scolaires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en C.-B.</a:t>
            </a:r>
            <a:endParaRPr/>
          </a:p>
        </p:txBody>
      </p:sp>
      <p:sp>
        <p:nvSpPr>
          <p:cNvPr id="109" name="Google Shape;109;p17"/>
          <p:cNvSpPr txBox="1"/>
          <p:nvPr>
            <p:ph idx="4294967295" type="body"/>
          </p:nvPr>
        </p:nvSpPr>
        <p:spPr>
          <a:xfrm>
            <a:off x="457200" y="1410175"/>
            <a:ext cx="4523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 province est divisée en 60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districts scolaires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Chaque district représente une zone géographique désignée ou, dans le cas de l'éducation francophone, l'ensemble de la province.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efmabc.com/wp-content/uploads/2020/09/bcmap.png"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4503" y="1716912"/>
            <a:ext cx="3392296" cy="339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393150" y="1445800"/>
            <a:ext cx="83577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Calibri"/>
              <a:buChar char="•"/>
            </a:pPr>
            <a:r>
              <a:rPr lang="en-US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Chaque district scolaire a un groupe de représentant.e.s élu.e.s localement, appelé.e.s conseiller.ère.s scolaires, qui sont les membres du </a:t>
            </a:r>
            <a:r>
              <a:rPr b="1" lang="en-US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conseil d’éducation</a:t>
            </a:r>
            <a:r>
              <a:rPr lang="en-US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(aussi connu sous le nom de </a:t>
            </a:r>
            <a:r>
              <a:rPr b="1" lang="en-US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commission scolaire</a:t>
            </a:r>
            <a:r>
              <a:rPr lang="en-US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Calibri"/>
              <a:buChar char="•"/>
            </a:pPr>
            <a:r>
              <a:rPr b="0" i="0" lang="en-US" sz="2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Les membres n’ont pas de pouvoir individuellement</a:t>
            </a:r>
            <a:r>
              <a:rPr lang="en-US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US" sz="2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-US" sz="2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’est l’ensemble du </a:t>
            </a:r>
            <a:r>
              <a:rPr lang="en-US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conseil </a:t>
            </a:r>
            <a:r>
              <a:rPr b="0" i="0" lang="en-US" sz="2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qui prend les décisions.</a:t>
            </a:r>
            <a:endParaRPr sz="1100">
              <a:solidFill>
                <a:srgbClr val="3F3F3F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07987" y="158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Conseillers d’éducation de district</a:t>
            </a:r>
            <a:endParaRPr/>
          </a:p>
        </p:txBody>
      </p:sp>
      <p:pic>
        <p:nvPicPr>
          <p:cNvPr descr="Image result for board of trustees vector"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0200" y="4375975"/>
            <a:ext cx="3105150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165250" y="125575"/>
            <a:ext cx="87051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0" lang="en-US" sz="3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rôle des conseiller.ère.s </a:t>
            </a: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scolaires est de : </a:t>
            </a:r>
            <a:endParaRPr sz="3000"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0" y="1371600"/>
            <a:ext cx="6870900" cy="6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❑"/>
            </a:pPr>
            <a:r>
              <a:rPr b="0" i="0" lang="en-US" sz="23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assister aux réunions;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❑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définir la politique locale pour le fonctionnement efficace et efficient des écoles;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❑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employer le personnel nécessaire au fonctionnement du district scolaire;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❑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établir les conditions d’emploi du personnel;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❑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préparer et approuver les budgets de fonctionnement et les plans d’investissement du district scolaire;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❑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entendre les appels des parents et des élèves lorsqu’une décision du personnel a une influence importante sur l’éducation, la santé ou la sécurité de l’élève.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850" y="1371600"/>
            <a:ext cx="1757362" cy="17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b="15153" l="11601" r="14799" t="5763"/>
          <a:stretch/>
        </p:blipFill>
        <p:spPr>
          <a:xfrm>
            <a:off x="7216037" y="3229350"/>
            <a:ext cx="1550987" cy="1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628650" y="373450"/>
            <a:ext cx="7904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rôle des conseiller.ère.s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scolaires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9000" y="1275175"/>
            <a:ext cx="9144000" cy="6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En tant que représentant.e.s élu.e.s à l’échelon local, le rôle des conseiller.ère.s scolaires est de maintenir l’accent sur la réussite et le bien-être des élèves et de participer à la prise de décisions qui profitent à l’ensemble du district tout en représentant les intérêts de leur région.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Les conseiller.ère.s scolaires sont à l’écoute de leurs électeur.rice.s, mènent le travail de leur district scolaire et établissent les plans, les politiques et le budget annuel.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9475" y="5176775"/>
            <a:ext cx="2523050" cy="16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04800" y="460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les conseiller.ère.s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scolaires</a:t>
            </a:r>
            <a:r>
              <a:rPr b="1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sont-iels élus?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80350" y="1371600"/>
            <a:ext cx="8911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Les conseiller.ère.s scolaires sont élu.e.s tous les quatre ans lors des élections locales.</a:t>
            </a:r>
            <a:endParaRPr b="0" i="0" sz="100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Chaque district scolaire est composé d’une ou de plusieurs 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circonscriptions électorales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dans lesquelles sont élu.e.s. les conseiller.ère.s scolaires.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La composition des conseils varie pour refléter les collectivités et la population de chaque district scolaire de la province.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4700" y="4925413"/>
            <a:ext cx="2514599" cy="16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Élire des conseiller.ère.s scolaires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144600" y="1256625"/>
            <a:ext cx="89994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Dans certains districts scolaires, l’ensemble des conseiller.ère.s scolaires sont élu.e.s au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suffrage universel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 Cela signifie qu’il n’y a qu’une circonscription électorale (l’ensemble du district scolaire) dans laquelle l’ensemble des conseiller.ère.s scolaires sont élu.e.s. Dans d’autres districts scolaires, il y a plusieurs circonscriptions électorales.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Il peut y avoir plus d’un.e conseiller.ère élu.e dans chaque circonscription électorale.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Après l’élection, les conseiller.ère.s élisent un.e de leurs membres à la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présidence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du conseil.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0875" y="5396879"/>
            <a:ext cx="1609076" cy="10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