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DM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PJVEbi58hjxB8z77GDZwnKcNv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DMSans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MSans-italic.fntdata"/><Relationship Id="rId14" Type="http://schemas.openxmlformats.org/officeDocument/2006/relationships/font" Target="fonts/DMSans-bold.fntdata"/><Relationship Id="rId17" Type="http://customschemas.google.com/relationships/presentationmetadata" Target="metadata"/><Relationship Id="rId16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439af82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2a439af82e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dd93d856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2fdd93d856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439af82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2a439af82e0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439af82e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2a439af82e0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439af82e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2a439af82e0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439af82e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2a439af82e0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439af82e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2a439af82e0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008C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30524" y="5477878"/>
            <a:ext cx="1443660" cy="104253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jp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DIAPORAMA 4 </a:t>
            </a:r>
            <a:r>
              <a:rPr lang="en-US">
                <a:solidFill>
                  <a:schemeClr val="lt1"/>
                </a:solidFill>
              </a:rPr>
              <a:t>: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Une société démocratique informée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297" y="347509"/>
            <a:ext cx="2001152" cy="145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0441" y="5152662"/>
            <a:ext cx="1086359" cy="132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439af82e0_0_0"/>
          <p:cNvSpPr/>
          <p:nvPr/>
        </p:nvSpPr>
        <p:spPr>
          <a:xfrm>
            <a:off x="263052" y="256425"/>
            <a:ext cx="598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plateformes en ligne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g2a439af82e0_0_0"/>
          <p:cNvSpPr/>
          <p:nvPr/>
        </p:nvSpPr>
        <p:spPr>
          <a:xfrm>
            <a:off x="491650" y="1425075"/>
            <a:ext cx="8177700" cy="18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plateformes en ligne comprennent les </a:t>
            </a:r>
            <a:r>
              <a:rPr b="1"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moteurs de recherche</a:t>
            </a:r>
            <a:r>
              <a:rPr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(p. ex. Google et Yahoo) et les </a:t>
            </a:r>
            <a:r>
              <a:rPr b="1"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médias sociaux</a:t>
            </a:r>
            <a:r>
              <a:rPr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(p. ex. YouTube et Tiktok);</a:t>
            </a:r>
            <a:r>
              <a:rPr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DM Sans"/>
              <a:buChar char="●"/>
            </a:pPr>
            <a:r>
              <a:rPr lang="en-US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Ces plateformes disposent d’un pouvoir considérable, car elles filtrent et contrôlent l’information à laquelle nous accédons.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2a439af82e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303" y="3563357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a439af82e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7299" y="5026676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a439af82e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5636" y="3565857"/>
            <a:ext cx="1120468" cy="11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a439af82e0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08987" y="3440299"/>
            <a:ext cx="13777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a439af82e0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4921" y="5128515"/>
            <a:ext cx="2054054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a439af82e0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21939" y="4953025"/>
            <a:ext cx="1264764" cy="12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dd93d8562_0_2"/>
          <p:cNvSpPr/>
          <p:nvPr/>
        </p:nvSpPr>
        <p:spPr>
          <a:xfrm>
            <a:off x="332250" y="236675"/>
            <a:ext cx="56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algorithmes</a:t>
            </a:r>
            <a:endParaRPr b="0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g2fdd93d8562_0_2"/>
          <p:cNvSpPr/>
          <p:nvPr/>
        </p:nvSpPr>
        <p:spPr>
          <a:xfrm>
            <a:off x="346263" y="1442025"/>
            <a:ext cx="82944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Un algorithme est une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série d’étapes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qui peut être utilisée pour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résoudre un problème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 Les algorithmes</a:t>
            </a:r>
            <a:r>
              <a:rPr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sont utilisés pour indiquer 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aux ordinateurs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effectuer certaines tâches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telles que trier de l’information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2fdd93d856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73" y="3971150"/>
            <a:ext cx="6597825" cy="20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fdd93d8562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75" y="3114675"/>
            <a:ext cx="284797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439af82e0_0_18"/>
          <p:cNvSpPr/>
          <p:nvPr/>
        </p:nvSpPr>
        <p:spPr>
          <a:xfrm>
            <a:off x="332250" y="1427550"/>
            <a:ext cx="8364900" cy="1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Avez-vous déjà remarqué, en naviguant sur Internet, des informations ou des publicités qui étaient basées sur vos recherches précédentes?</a:t>
            </a: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○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Pouvez-vous donner un exemple?</a:t>
            </a:r>
            <a:endParaRPr b="0"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Savez-vous comment les algorithmes personnalisent votre expérience en ligne?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a439af82e0_0_18"/>
          <p:cNvSpPr/>
          <p:nvPr/>
        </p:nvSpPr>
        <p:spPr>
          <a:xfrm>
            <a:off x="332250" y="236675"/>
            <a:ext cx="83649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 : </a:t>
            </a: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a</a:t>
            </a: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lgorithmes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3" name="Google Shape;113;g2a439af82e0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725" y="4058300"/>
            <a:ext cx="2311925" cy="23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439af82e0_0_24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plateformes en ligne tentent de vous garder en ligne le plus longtemps possible en affichant des publications qui vous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intéressent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qui sont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populaires 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ou qui sont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récentes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vous passez de temps sur un site, plus vous voyez de publicités et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cette plateforme gagne de l’argent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9" name="Google Shape;119;g2a439af82e0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2252" y="3859000"/>
            <a:ext cx="4368350" cy="19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a439af82e0_0_24"/>
          <p:cNvSpPr/>
          <p:nvPr/>
        </p:nvSpPr>
        <p:spPr>
          <a:xfrm>
            <a:off x="352249" y="246575"/>
            <a:ext cx="7215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Retenir l’attention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439af82e0_0_30"/>
          <p:cNvSpPr/>
          <p:nvPr/>
        </p:nvSpPr>
        <p:spPr>
          <a:xfrm>
            <a:off x="337334" y="249600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g2a439af82e0_0_30"/>
          <p:cNvSpPr/>
          <p:nvPr/>
        </p:nvSpPr>
        <p:spPr>
          <a:xfrm>
            <a:off x="565926" y="1572000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Lorsque nous sommes uniquement exposé.e.s à des informations qui nous plaisent ou avec lesquelles nous sommes en accord, cela peut créer des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2a439af82e0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8350" y="3031300"/>
            <a:ext cx="5360024" cy="28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439af82e0_0_36"/>
          <p:cNvSpPr/>
          <p:nvPr/>
        </p:nvSpPr>
        <p:spPr>
          <a:xfrm>
            <a:off x="352100" y="1570100"/>
            <a:ext cx="81633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se passe-t-il si vous consultez uniquement de l’information que vous aimez ou qui correspond à vos points de vue?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cela pourrait-il influencer votre perception de certains individus, enjeux ou événements?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" name="Google Shape;133;g2a439af82e0_0_36"/>
          <p:cNvSpPr txBox="1"/>
          <p:nvPr/>
        </p:nvSpPr>
        <p:spPr>
          <a:xfrm>
            <a:off x="352100" y="1871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 : </a:t>
            </a: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bulles de filtres</a:t>
            </a:r>
            <a:endParaRPr b="1" i="0" sz="38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4" name="Google Shape;134;g2a439af82e0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3697" y="3989375"/>
            <a:ext cx="4480100" cy="21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439af82e0_0_42"/>
          <p:cNvSpPr/>
          <p:nvPr/>
        </p:nvSpPr>
        <p:spPr>
          <a:xfrm>
            <a:off x="346800" y="1622000"/>
            <a:ext cx="81099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est-il important de faire preuve d’esprit critique face à l’information en ligne?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avantages et les défis de s’informer sur les réseaux sociaux?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pouvons-nous nous assurer que nous sommes des citoyen.ne.s bien informé.e.s et que nous prenons en compte différents points de vue?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g2a439af82e0_0_42"/>
          <p:cNvSpPr/>
          <p:nvPr/>
        </p:nvSpPr>
        <p:spPr>
          <a:xfrm>
            <a:off x="346809" y="269325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