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9144000"/>
  <p:notesSz cx="6858000" cy="9144000"/>
  <p:embeddedFontLst>
    <p:embeddedFont>
      <p:font typeface="DM Sans Medium"/>
      <p:regular r:id="rId15"/>
      <p:bold r:id="rId16"/>
      <p:italic r:id="rId17"/>
      <p:boldItalic r:id="rId18"/>
    </p:embeddedFont>
    <p:embeddedFont>
      <p:font typeface="DM Sans SemiBold"/>
      <p:regular r:id="rId19"/>
      <p:bold r:id="rId20"/>
      <p:italic r:id="rId21"/>
      <p:boldItalic r:id="rId22"/>
    </p:embeddedFont>
    <p:embeddedFont>
      <p:font typeface="DM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DMSansSemiBold-bold.fntdata"/><Relationship Id="rId22" Type="http://schemas.openxmlformats.org/officeDocument/2006/relationships/font" Target="fonts/DMSansSemiBold-boldItalic.fntdata"/><Relationship Id="rId21" Type="http://schemas.openxmlformats.org/officeDocument/2006/relationships/font" Target="fonts/DMSansSemiBold-italic.fntdata"/><Relationship Id="rId24" Type="http://schemas.openxmlformats.org/officeDocument/2006/relationships/font" Target="fonts/DMSans-bold.fntdata"/><Relationship Id="rId23" Type="http://schemas.openxmlformats.org/officeDocument/2006/relationships/font" Target="fonts/DM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DMSans-boldItalic.fntdata"/><Relationship Id="rId25" Type="http://schemas.openxmlformats.org/officeDocument/2006/relationships/font" Target="fonts/DMSans-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DMSansMedium-regular.fntdata"/><Relationship Id="rId14" Type="http://schemas.openxmlformats.org/officeDocument/2006/relationships/slide" Target="slides/slide10.xml"/><Relationship Id="rId17" Type="http://schemas.openxmlformats.org/officeDocument/2006/relationships/font" Target="fonts/DMSansMedium-italic.fntdata"/><Relationship Id="rId16" Type="http://schemas.openxmlformats.org/officeDocument/2006/relationships/font" Target="fonts/DMSansMedium-bold.fntdata"/><Relationship Id="rId19" Type="http://schemas.openxmlformats.org/officeDocument/2006/relationships/font" Target="fonts/DMSansSemiBold-regular.fntdata"/><Relationship Id="rId18" Type="http://schemas.openxmlformats.org/officeDocument/2006/relationships/font" Target="fonts/DMSansMedium-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 name="Google Shape;82;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511f758f23_0_162: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8" name="Google Shape;158;g3511f758f23_0_1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g3511f758f23_0_1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511f758f23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CA">
                <a:solidFill>
                  <a:srgbClr val="000000"/>
                </a:solidFill>
                <a:latin typeface="Arial"/>
                <a:ea typeface="Arial"/>
                <a:cs typeface="Arial"/>
                <a:sym typeface="Arial"/>
              </a:rPr>
              <a:t>‹#›</a:t>
            </a:fld>
            <a:endParaRPr>
              <a:solidFill>
                <a:srgbClr val="000000"/>
              </a:solidFill>
              <a:latin typeface="Arial"/>
              <a:ea typeface="Arial"/>
              <a:cs typeface="Arial"/>
              <a:sym typeface="Arial"/>
            </a:endParaRPr>
          </a:p>
        </p:txBody>
      </p:sp>
      <p:sp>
        <p:nvSpPr>
          <p:cNvPr id="87" name="Google Shape;87;g3511f758f23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8" name="Google Shape;88;g3511f758f23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Added more focus questions.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11f758f23_0_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96" name="Google Shape;96;g3511f758f23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7" name="Google Shape;97;g3511f758f23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350112e53cf_0_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04" name="Google Shape;104;g350112e53cf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5" name="Google Shape;105;g350112e53cf_0_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50112e53cf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12" name="Google Shape;112;g350112e53cf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3" name="Google Shape;113;g350112e53cf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CA"/>
              <a:t>Images et texte mis à jour.</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0112e53cf_0_1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23" name="Google Shape;123;g350112e53cf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g350112e53cf_0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CA"/>
              <a:t>Images et texte mis à jour.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50112e53cf_0_2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b="0" i="0" lang="en-CA"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134" name="Google Shape;134;g350112e53cf_0_2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g350112e53cf_0_2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50112e53cf_0_3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360"/>
              </a:spcBef>
              <a:spcAft>
                <a:spcPts val="0"/>
              </a:spcAft>
              <a:buSzPts val="1400"/>
              <a:buNone/>
            </a:pPr>
            <a:r>
              <a:t/>
            </a:r>
            <a:endParaRPr/>
          </a:p>
        </p:txBody>
      </p:sp>
      <p:sp>
        <p:nvSpPr>
          <p:cNvPr id="142" name="Google Shape;142;g350112e53cf_0_3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511f758f23_0_70: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C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0" name="Google Shape;150;g3511f758f23_0_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g3511f758f23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sp>
        <p:nvSpPr>
          <p:cNvPr id="14" name="Google Shape;14;p2"/>
          <p:cNvSpPr txBox="1"/>
          <p:nvPr>
            <p:ph type="ctrTitle"/>
          </p:nvPr>
        </p:nvSpPr>
        <p:spPr>
          <a:xfrm>
            <a:off x="685800" y="1122363"/>
            <a:ext cx="77724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3F3F3F"/>
              </a:buClr>
              <a:buSzPts val="3600"/>
              <a:buFont typeface="Arial"/>
              <a:buNone/>
              <a:defRPr sz="3600">
                <a:solidFill>
                  <a:srgbClr val="3F3F3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6" name="Google Shape;16;p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7" name="Google Shape;17;p2"/>
          <p:cNvSpPr/>
          <p:nvPr/>
        </p:nvSpPr>
        <p:spPr>
          <a:xfrm>
            <a:off x="0" y="0"/>
            <a:ext cx="9144000" cy="6858000"/>
          </a:xfrm>
          <a:prstGeom prst="rect">
            <a:avLst/>
          </a:prstGeom>
          <a:solidFill>
            <a:srgbClr val="601F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 name="Google Shape;18;p2"/>
          <p:cNvPicPr preferRelativeResize="0"/>
          <p:nvPr/>
        </p:nvPicPr>
        <p:blipFill rotWithShape="1">
          <a:blip r:embed="rId2">
            <a:alphaModFix/>
          </a:blip>
          <a:srcRect b="0" l="0" r="0" t="0"/>
          <a:stretch/>
        </p:blipFill>
        <p:spPr>
          <a:xfrm>
            <a:off x="7660826" y="5273432"/>
            <a:ext cx="1086358" cy="1328054"/>
          </a:xfrm>
          <a:prstGeom prst="rect">
            <a:avLst/>
          </a:prstGeom>
          <a:noFill/>
          <a:ln>
            <a:noFill/>
          </a:ln>
        </p:spPr>
      </p:pic>
      <p:pic>
        <p:nvPicPr>
          <p:cNvPr id="19" name="Google Shape;19;p2" title="VE_Canada_FR_K_reverse.png"/>
          <p:cNvPicPr preferRelativeResize="0"/>
          <p:nvPr/>
        </p:nvPicPr>
        <p:blipFill>
          <a:blip r:embed="rId3">
            <a:alphaModFix/>
          </a:blip>
          <a:stretch>
            <a:fillRect/>
          </a:stretch>
        </p:blipFill>
        <p:spPr>
          <a:xfrm>
            <a:off x="377050" y="286925"/>
            <a:ext cx="2969700" cy="20639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body"/>
          </p:nvPr>
        </p:nvSpPr>
        <p:spPr>
          <a:xfrm rot="5400000">
            <a:off x="2364300" y="26016"/>
            <a:ext cx="4415400"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1"/>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2" name="Google Shape;72;p11"/>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3" name="Google Shape;73;p11"/>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623600" y="2285275"/>
            <a:ext cx="5811900" cy="19716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 type="body"/>
          </p:nvPr>
        </p:nvSpPr>
        <p:spPr>
          <a:xfrm rot="5400000">
            <a:off x="623025" y="370675"/>
            <a:ext cx="5811900" cy="5800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2"/>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8" name="Google Shape;78;p12"/>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 name="Google Shape;79;p12"/>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628650" y="373439"/>
            <a:ext cx="7886700" cy="807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 type="body"/>
          </p:nvPr>
        </p:nvSpPr>
        <p:spPr>
          <a:xfrm>
            <a:off x="628650" y="1465545"/>
            <a:ext cx="7886700" cy="4711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sp>
        <p:nvSpPr>
          <p:cNvPr id="24" name="Google Shape;24;p4"/>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5" name="Google Shape;25;p4"/>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6" name="Google Shape;26;p4"/>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623888" y="1709739"/>
            <a:ext cx="78867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body"/>
          </p:nvPr>
        </p:nvSpPr>
        <p:spPr>
          <a:xfrm>
            <a:off x="623888" y="4589464"/>
            <a:ext cx="78867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5"/>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1" name="Google Shape;31;p5"/>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2" name="Google Shape;32;p5"/>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6286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6"/>
          <p:cNvSpPr txBox="1"/>
          <p:nvPr>
            <p:ph idx="2" type="body"/>
          </p:nvPr>
        </p:nvSpPr>
        <p:spPr>
          <a:xfrm>
            <a:off x="4629150" y="1825625"/>
            <a:ext cx="38862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8" name="Google Shape;38;p6"/>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9" name="Google Shape;39;p6"/>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629841" y="365126"/>
            <a:ext cx="78867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 type="body"/>
          </p:nvPr>
        </p:nvSpPr>
        <p:spPr>
          <a:xfrm>
            <a:off x="629842" y="1681163"/>
            <a:ext cx="38682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7"/>
          <p:cNvSpPr txBox="1"/>
          <p:nvPr>
            <p:ph idx="2" type="body"/>
          </p:nvPr>
        </p:nvSpPr>
        <p:spPr>
          <a:xfrm>
            <a:off x="629842" y="2505075"/>
            <a:ext cx="38682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7"/>
          <p:cNvSpPr txBox="1"/>
          <p:nvPr>
            <p:ph idx="3" type="body"/>
          </p:nvPr>
        </p:nvSpPr>
        <p:spPr>
          <a:xfrm>
            <a:off x="4629150" y="1681163"/>
            <a:ext cx="38874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2400"/>
              <a:buNone/>
              <a:defRPr b="1" sz="2400"/>
            </a:lvl1pPr>
            <a:lvl2pPr indent="-228600" lvl="1" marL="914400" algn="l">
              <a:lnSpc>
                <a:spcPct val="90000"/>
              </a:lnSpc>
              <a:spcBef>
                <a:spcPts val="500"/>
              </a:spcBef>
              <a:spcAft>
                <a:spcPts val="0"/>
              </a:spcAft>
              <a:buClr>
                <a:srgbClr val="3F3F3F"/>
              </a:buClr>
              <a:buSzPts val="2000"/>
              <a:buNone/>
              <a:defRPr b="1" sz="2000"/>
            </a:lvl2pPr>
            <a:lvl3pPr indent="-228600" lvl="2" marL="1371600" algn="l">
              <a:lnSpc>
                <a:spcPct val="90000"/>
              </a:lnSpc>
              <a:spcBef>
                <a:spcPts val="500"/>
              </a:spcBef>
              <a:spcAft>
                <a:spcPts val="0"/>
              </a:spcAft>
              <a:buClr>
                <a:srgbClr val="3F3F3F"/>
              </a:buClr>
              <a:buSzPts val="1800"/>
              <a:buNone/>
              <a:defRPr b="1" sz="1800"/>
            </a:lvl3pPr>
            <a:lvl4pPr indent="-228600" lvl="3" marL="1828800" algn="l">
              <a:lnSpc>
                <a:spcPct val="90000"/>
              </a:lnSpc>
              <a:spcBef>
                <a:spcPts val="500"/>
              </a:spcBef>
              <a:spcAft>
                <a:spcPts val="0"/>
              </a:spcAft>
              <a:buClr>
                <a:srgbClr val="3F3F3F"/>
              </a:buClr>
              <a:buSzPts val="1600"/>
              <a:buNone/>
              <a:defRPr b="1" sz="1600"/>
            </a:lvl4pPr>
            <a:lvl5pPr indent="-228600" lvl="4" marL="2286000" algn="l">
              <a:lnSpc>
                <a:spcPct val="90000"/>
              </a:lnSpc>
              <a:spcBef>
                <a:spcPts val="500"/>
              </a:spcBef>
              <a:spcAft>
                <a:spcPts val="0"/>
              </a:spcAft>
              <a:buClr>
                <a:srgbClr val="3F3F3F"/>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4" type="body"/>
          </p:nvPr>
        </p:nvSpPr>
        <p:spPr>
          <a:xfrm>
            <a:off x="4629150" y="2505075"/>
            <a:ext cx="38874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7" name="Google Shape;47;p7"/>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8" name="Google Shape;48;p7"/>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2" name="Google Shape;52;p8"/>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3" name="Google Shape;53;p8"/>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9"/>
          <p:cNvSpPr txBox="1"/>
          <p:nvPr>
            <p:ph idx="1" type="body"/>
          </p:nvPr>
        </p:nvSpPr>
        <p:spPr>
          <a:xfrm>
            <a:off x="3887391" y="987426"/>
            <a:ext cx="46293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3F3F3F"/>
              </a:buClr>
              <a:buSzPts val="3200"/>
              <a:buChar char="•"/>
              <a:defRPr sz="3200"/>
            </a:lvl1pPr>
            <a:lvl2pPr indent="-406400" lvl="1" marL="914400" algn="l">
              <a:lnSpc>
                <a:spcPct val="90000"/>
              </a:lnSpc>
              <a:spcBef>
                <a:spcPts val="500"/>
              </a:spcBef>
              <a:spcAft>
                <a:spcPts val="0"/>
              </a:spcAft>
              <a:buClr>
                <a:srgbClr val="3F3F3F"/>
              </a:buClr>
              <a:buSzPts val="2800"/>
              <a:buChar char="•"/>
              <a:defRPr sz="2800"/>
            </a:lvl2pPr>
            <a:lvl3pPr indent="-381000" lvl="2" marL="1371600" algn="l">
              <a:lnSpc>
                <a:spcPct val="90000"/>
              </a:lnSpc>
              <a:spcBef>
                <a:spcPts val="500"/>
              </a:spcBef>
              <a:spcAft>
                <a:spcPts val="0"/>
              </a:spcAft>
              <a:buClr>
                <a:srgbClr val="3F3F3F"/>
              </a:buClr>
              <a:buSzPts val="2400"/>
              <a:buChar char="•"/>
              <a:defRPr sz="2400"/>
            </a:lvl3pPr>
            <a:lvl4pPr indent="-355600" lvl="3" marL="1828800" algn="l">
              <a:lnSpc>
                <a:spcPct val="90000"/>
              </a:lnSpc>
              <a:spcBef>
                <a:spcPts val="500"/>
              </a:spcBef>
              <a:spcAft>
                <a:spcPts val="0"/>
              </a:spcAft>
              <a:buClr>
                <a:srgbClr val="3F3F3F"/>
              </a:buClr>
              <a:buSzPts val="2000"/>
              <a:buChar char="•"/>
              <a:defRPr sz="2000"/>
            </a:lvl4pPr>
            <a:lvl5pPr indent="-355600" lvl="4" marL="2286000" algn="l">
              <a:lnSpc>
                <a:spcPct val="90000"/>
              </a:lnSpc>
              <a:spcBef>
                <a:spcPts val="500"/>
              </a:spcBef>
              <a:spcAft>
                <a:spcPts val="0"/>
              </a:spcAft>
              <a:buClr>
                <a:srgbClr val="3F3F3F"/>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9"/>
          <p:cNvSpPr txBox="1"/>
          <p:nvPr>
            <p:ph idx="2"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9"/>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9" name="Google Shape;59;p9"/>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0" name="Google Shape;60;p9"/>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457200"/>
            <a:ext cx="29493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987426"/>
            <a:ext cx="4629300" cy="4873500"/>
          </a:xfrm>
          <a:prstGeom prst="rect">
            <a:avLst/>
          </a:prstGeom>
          <a:noFill/>
          <a:ln>
            <a:noFill/>
          </a:ln>
        </p:spPr>
      </p:sp>
      <p:sp>
        <p:nvSpPr>
          <p:cNvPr id="64" name="Google Shape;64;p10"/>
          <p:cNvSpPr txBox="1"/>
          <p:nvPr>
            <p:ph idx="1" type="body"/>
          </p:nvPr>
        </p:nvSpPr>
        <p:spPr>
          <a:xfrm>
            <a:off x="629841" y="2057400"/>
            <a:ext cx="29493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3F3F3F"/>
              </a:buClr>
              <a:buSzPts val="1600"/>
              <a:buNone/>
              <a:defRPr sz="1600"/>
            </a:lvl1pPr>
            <a:lvl2pPr indent="-228600" lvl="1" marL="914400" algn="l">
              <a:lnSpc>
                <a:spcPct val="90000"/>
              </a:lnSpc>
              <a:spcBef>
                <a:spcPts val="500"/>
              </a:spcBef>
              <a:spcAft>
                <a:spcPts val="0"/>
              </a:spcAft>
              <a:buClr>
                <a:srgbClr val="3F3F3F"/>
              </a:buClr>
              <a:buSzPts val="1400"/>
              <a:buNone/>
              <a:defRPr sz="1400"/>
            </a:lvl2pPr>
            <a:lvl3pPr indent="-228600" lvl="2" marL="1371600" algn="l">
              <a:lnSpc>
                <a:spcPct val="90000"/>
              </a:lnSpc>
              <a:spcBef>
                <a:spcPts val="500"/>
              </a:spcBef>
              <a:spcAft>
                <a:spcPts val="0"/>
              </a:spcAft>
              <a:buClr>
                <a:srgbClr val="3F3F3F"/>
              </a:buClr>
              <a:buSzPts val="1200"/>
              <a:buNone/>
              <a:defRPr sz="1200"/>
            </a:lvl3pPr>
            <a:lvl4pPr indent="-228600" lvl="3" marL="1828800" algn="l">
              <a:lnSpc>
                <a:spcPct val="90000"/>
              </a:lnSpc>
              <a:spcBef>
                <a:spcPts val="500"/>
              </a:spcBef>
              <a:spcAft>
                <a:spcPts val="0"/>
              </a:spcAft>
              <a:buClr>
                <a:srgbClr val="3F3F3F"/>
              </a:buClr>
              <a:buSzPts val="1000"/>
              <a:buNone/>
              <a:defRPr sz="1000"/>
            </a:lvl4pPr>
            <a:lvl5pPr indent="-228600" lvl="4" marL="2286000" algn="l">
              <a:lnSpc>
                <a:spcPct val="90000"/>
              </a:lnSpc>
              <a:spcBef>
                <a:spcPts val="500"/>
              </a:spcBef>
              <a:spcAft>
                <a:spcPts val="0"/>
              </a:spcAft>
              <a:buClr>
                <a:srgbClr val="3F3F3F"/>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0"/>
          <p:cNvSpPr txBox="1"/>
          <p:nvPr>
            <p:ph idx="10" type="dt"/>
          </p:nvPr>
        </p:nvSpPr>
        <p:spPr>
          <a:xfrm>
            <a:off x="628650" y="6356351"/>
            <a:ext cx="20574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10"/>
          <p:cNvSpPr txBox="1"/>
          <p:nvPr>
            <p:ph idx="11" type="ftr"/>
          </p:nvPr>
        </p:nvSpPr>
        <p:spPr>
          <a:xfrm>
            <a:off x="3028950" y="6356351"/>
            <a:ext cx="3086100" cy="3651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7" name="Google Shape;67;p10"/>
          <p:cNvSpPr txBox="1"/>
          <p:nvPr>
            <p:ph idx="12" type="sldNum"/>
          </p:nvPr>
        </p:nvSpPr>
        <p:spPr>
          <a:xfrm>
            <a:off x="6457950" y="6356351"/>
            <a:ext cx="2057400" cy="3651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p:nvPr/>
        </p:nvSpPr>
        <p:spPr>
          <a:xfrm>
            <a:off x="0" y="0"/>
            <a:ext cx="9144000" cy="1197000"/>
          </a:xfrm>
          <a:prstGeom prst="rect">
            <a:avLst/>
          </a:prstGeom>
          <a:solidFill>
            <a:srgbClr val="601F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 name="Google Shape;11;p1"/>
          <p:cNvSpPr txBox="1"/>
          <p:nvPr>
            <p:ph type="title"/>
          </p:nvPr>
        </p:nvSpPr>
        <p:spPr>
          <a:xfrm>
            <a:off x="628650" y="365127"/>
            <a:ext cx="7886700" cy="831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 type="body"/>
          </p:nvPr>
        </p:nvSpPr>
        <p:spPr>
          <a:xfrm>
            <a:off x="628650" y="1761666"/>
            <a:ext cx="7886700" cy="44154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Arial"/>
                <a:ea typeface="Arial"/>
                <a:cs typeface="Arial"/>
                <a:sym typeface="Arial"/>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Arial"/>
                <a:ea typeface="Arial"/>
                <a:cs typeface="Arial"/>
                <a:sym typeface="Arial"/>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Arial"/>
                <a:ea typeface="Arial"/>
                <a:cs typeface="Arial"/>
                <a:sym typeface="Arial"/>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txBox="1"/>
          <p:nvPr>
            <p:ph type="ctrTitle"/>
          </p:nvPr>
        </p:nvSpPr>
        <p:spPr>
          <a:xfrm>
            <a:off x="419202" y="2248471"/>
            <a:ext cx="8057931" cy="18113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FFFFF"/>
              </a:buClr>
              <a:buSzPts val="4000"/>
              <a:buFont typeface="Arial"/>
              <a:buNone/>
            </a:pPr>
            <a:r>
              <a:rPr lang="en-CA" sz="4000">
                <a:solidFill>
                  <a:srgbClr val="FFFFFF"/>
                </a:solidFill>
                <a:latin typeface="DM Sans"/>
                <a:ea typeface="DM Sans"/>
                <a:cs typeface="DM Sans"/>
                <a:sym typeface="DM Sans"/>
              </a:rPr>
              <a:t>DIAPORAMA</a:t>
            </a:r>
            <a:r>
              <a:rPr lang="en-CA" sz="4000" cap="none">
                <a:solidFill>
                  <a:srgbClr val="FFFFFF"/>
                </a:solidFill>
                <a:latin typeface="DM Sans"/>
                <a:ea typeface="DM Sans"/>
                <a:cs typeface="DM Sans"/>
                <a:sym typeface="DM Sans"/>
              </a:rPr>
              <a:t> </a:t>
            </a:r>
            <a:r>
              <a:rPr lang="en-CA" sz="4000">
                <a:solidFill>
                  <a:srgbClr val="FFFFFF"/>
                </a:solidFill>
                <a:latin typeface="DM Sans"/>
                <a:ea typeface="DM Sans"/>
                <a:cs typeface="DM Sans"/>
                <a:sym typeface="DM Sans"/>
              </a:rPr>
              <a:t>8 </a:t>
            </a:r>
            <a:r>
              <a:rPr lang="en-CA" sz="4000" cap="none">
                <a:solidFill>
                  <a:srgbClr val="FFFFFF"/>
                </a:solidFill>
                <a:latin typeface="DM Sans"/>
                <a:ea typeface="DM Sans"/>
                <a:cs typeface="DM Sans"/>
                <a:sym typeface="DM Sans"/>
              </a:rPr>
              <a:t>:</a:t>
            </a:r>
            <a:br>
              <a:rPr lang="en-CA" sz="4000" cap="none">
                <a:solidFill>
                  <a:srgbClr val="FFFFFF"/>
                </a:solidFill>
                <a:latin typeface="DM Sans"/>
                <a:ea typeface="DM Sans"/>
                <a:cs typeface="DM Sans"/>
                <a:sym typeface="DM Sans"/>
              </a:rPr>
            </a:br>
            <a:r>
              <a:rPr lang="en-CA" sz="4000">
                <a:solidFill>
                  <a:srgbClr val="FFFFFF"/>
                </a:solidFill>
                <a:latin typeface="DM Sans"/>
                <a:ea typeface="DM Sans"/>
                <a:cs typeface="DM Sans"/>
                <a:sym typeface="DM Sans"/>
              </a:rPr>
              <a:t>L’analyse postélectorale</a:t>
            </a:r>
            <a:endParaRPr sz="4000">
              <a:solidFill>
                <a:schemeClr val="lt1"/>
              </a:solidFill>
              <a:latin typeface="DM Sans"/>
              <a:ea typeface="DM Sans"/>
              <a:cs typeface="DM Sans"/>
              <a:sym typeface="DM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p:nvPr/>
        </p:nvSpPr>
        <p:spPr>
          <a:xfrm>
            <a:off x="141775" y="311625"/>
            <a:ext cx="9058200" cy="72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lang="en-CA" sz="2900">
                <a:solidFill>
                  <a:srgbClr val="FFFFFF"/>
                </a:solidFill>
                <a:latin typeface="DM Sans"/>
                <a:ea typeface="DM Sans"/>
                <a:cs typeface="DM Sans"/>
                <a:sym typeface="DM Sans"/>
              </a:rPr>
              <a:t>Participation électorale aux élections fédérales</a:t>
            </a:r>
            <a:endParaRPr b="0" i="0" sz="500" u="none" cap="none" strike="noStrike">
              <a:solidFill>
                <a:srgbClr val="000000"/>
              </a:solidFill>
              <a:latin typeface="DM Sans"/>
              <a:ea typeface="DM Sans"/>
              <a:cs typeface="DM Sans"/>
              <a:sym typeface="DM Sans"/>
            </a:endParaRPr>
          </a:p>
        </p:txBody>
      </p:sp>
      <p:sp>
        <p:nvSpPr>
          <p:cNvPr id="162" name="Google Shape;162;p22"/>
          <p:cNvSpPr txBox="1"/>
          <p:nvPr/>
        </p:nvSpPr>
        <p:spPr>
          <a:xfrm>
            <a:off x="4375950" y="5980825"/>
            <a:ext cx="3907500" cy="388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CA" sz="2000">
                <a:solidFill>
                  <a:srgbClr val="3F3F3F"/>
                </a:solidFill>
                <a:latin typeface="DM Sans SemiBold"/>
                <a:ea typeface="DM Sans SemiBold"/>
                <a:cs typeface="DM Sans SemiBold"/>
                <a:sym typeface="DM Sans SemiBold"/>
              </a:rPr>
              <a:t>Source : Élections Canada</a:t>
            </a:r>
            <a:endParaRPr sz="2000">
              <a:solidFill>
                <a:srgbClr val="3F3F3F"/>
              </a:solidFill>
              <a:latin typeface="DM Sans SemiBold"/>
              <a:ea typeface="DM Sans SemiBold"/>
              <a:cs typeface="DM Sans SemiBold"/>
              <a:sym typeface="DM Sans SemiBold"/>
            </a:endParaRPr>
          </a:p>
        </p:txBody>
      </p:sp>
      <p:pic>
        <p:nvPicPr>
          <p:cNvPr id="163" name="Google Shape;163;p22" title="Capture d’écran 2025-04-25 003036.png"/>
          <p:cNvPicPr preferRelativeResize="0"/>
          <p:nvPr/>
        </p:nvPicPr>
        <p:blipFill>
          <a:blip r:embed="rId3">
            <a:alphaModFix/>
          </a:blip>
          <a:stretch>
            <a:fillRect/>
          </a:stretch>
        </p:blipFill>
        <p:spPr>
          <a:xfrm>
            <a:off x="152400" y="1722500"/>
            <a:ext cx="8839198" cy="39486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4"/>
          <p:cNvSpPr txBox="1"/>
          <p:nvPr>
            <p:ph idx="1" type="body"/>
          </p:nvPr>
        </p:nvSpPr>
        <p:spPr>
          <a:xfrm>
            <a:off x="400550" y="1498275"/>
            <a:ext cx="8002500" cy="4711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000"/>
              </a:spcBef>
              <a:spcAft>
                <a:spcPts val="0"/>
              </a:spcAft>
              <a:buNone/>
            </a:pPr>
            <a:r>
              <a:rPr lang="en-CA" sz="2400">
                <a:solidFill>
                  <a:schemeClr val="dk1"/>
                </a:solidFill>
                <a:latin typeface="DM Sans Medium"/>
                <a:ea typeface="DM Sans Medium"/>
                <a:cs typeface="DM Sans Medium"/>
                <a:sym typeface="DM Sans Medium"/>
              </a:rPr>
              <a:t>Que révèlent les résultats des élections : </a:t>
            </a:r>
            <a:endParaRPr sz="2400">
              <a:solidFill>
                <a:schemeClr val="dk1"/>
              </a:solidFill>
              <a:latin typeface="DM Sans Medium"/>
              <a:ea typeface="DM Sans Medium"/>
              <a:cs typeface="DM Sans Medium"/>
              <a:sym typeface="DM Sans Medium"/>
            </a:endParaRPr>
          </a:p>
          <a:p>
            <a:pPr indent="-381000" lvl="0" marL="457200" rtl="0" algn="l">
              <a:lnSpc>
                <a:spcPct val="100000"/>
              </a:lnSpc>
              <a:spcBef>
                <a:spcPts val="1500"/>
              </a:spcBef>
              <a:spcAft>
                <a:spcPts val="0"/>
              </a:spcAft>
              <a:buClr>
                <a:schemeClr val="dk1"/>
              </a:buClr>
              <a:buSzPts val="2400"/>
              <a:buFont typeface="DM Sans Medium"/>
              <a:buChar char="•"/>
            </a:pPr>
            <a:r>
              <a:rPr lang="en-CA" sz="2400">
                <a:solidFill>
                  <a:schemeClr val="dk1"/>
                </a:solidFill>
                <a:latin typeface="DM Sans Medium"/>
                <a:ea typeface="DM Sans Medium"/>
                <a:cs typeface="DM Sans Medium"/>
                <a:sym typeface="DM Sans Medium"/>
              </a:rPr>
              <a:t>sur les préférences des électrices et électeurs;</a:t>
            </a:r>
            <a:endParaRPr sz="2400">
              <a:solidFill>
                <a:schemeClr val="dk1"/>
              </a:solidFill>
              <a:latin typeface="DM Sans Medium"/>
              <a:ea typeface="DM Sans Medium"/>
              <a:cs typeface="DM Sans Medium"/>
              <a:sym typeface="DM Sans Medium"/>
            </a:endParaRPr>
          </a:p>
          <a:p>
            <a:pPr indent="-381000" lvl="0" marL="457200" rtl="0" algn="l">
              <a:lnSpc>
                <a:spcPct val="100000"/>
              </a:lnSpc>
              <a:spcBef>
                <a:spcPts val="0"/>
              </a:spcBef>
              <a:spcAft>
                <a:spcPts val="0"/>
              </a:spcAft>
              <a:buClr>
                <a:schemeClr val="dk1"/>
              </a:buClr>
              <a:buSzPts val="2400"/>
              <a:buFont typeface="DM Sans Medium"/>
              <a:buChar char="•"/>
            </a:pPr>
            <a:r>
              <a:rPr lang="en-CA" sz="2400">
                <a:solidFill>
                  <a:schemeClr val="dk1"/>
                </a:solidFill>
                <a:latin typeface="DM Sans Medium"/>
                <a:ea typeface="DM Sans Medium"/>
                <a:cs typeface="DM Sans Medium"/>
                <a:sym typeface="DM Sans Medium"/>
              </a:rPr>
              <a:t>sur les tendances politiques; </a:t>
            </a:r>
            <a:endParaRPr sz="2400">
              <a:solidFill>
                <a:schemeClr val="dk1"/>
              </a:solidFill>
              <a:latin typeface="DM Sans Medium"/>
              <a:ea typeface="DM Sans Medium"/>
              <a:cs typeface="DM Sans Medium"/>
              <a:sym typeface="DM Sans Medium"/>
            </a:endParaRPr>
          </a:p>
          <a:p>
            <a:pPr indent="-381000" lvl="0" marL="457200" rtl="0" algn="l">
              <a:lnSpc>
                <a:spcPct val="100000"/>
              </a:lnSpc>
              <a:spcBef>
                <a:spcPts val="0"/>
              </a:spcBef>
              <a:spcAft>
                <a:spcPts val="0"/>
              </a:spcAft>
              <a:buClr>
                <a:schemeClr val="dk1"/>
              </a:buClr>
              <a:buSzPts val="2400"/>
              <a:buFont typeface="DM Sans Medium"/>
              <a:buChar char="•"/>
            </a:pPr>
            <a:r>
              <a:rPr lang="en-CA" sz="2400">
                <a:solidFill>
                  <a:schemeClr val="dk1"/>
                </a:solidFill>
                <a:latin typeface="DM Sans Medium"/>
                <a:ea typeface="DM Sans Medium"/>
                <a:cs typeface="DM Sans Medium"/>
                <a:sym typeface="DM Sans Medium"/>
              </a:rPr>
              <a:t>et sur la composition du gouvernement élu?</a:t>
            </a:r>
            <a:endParaRPr sz="2400">
              <a:solidFill>
                <a:schemeClr val="dk1"/>
              </a:solidFill>
              <a:latin typeface="DM Sans Medium"/>
              <a:ea typeface="DM Sans Medium"/>
              <a:cs typeface="DM Sans Medium"/>
              <a:sym typeface="DM Sans Medium"/>
            </a:endParaRPr>
          </a:p>
        </p:txBody>
      </p:sp>
      <p:sp>
        <p:nvSpPr>
          <p:cNvPr id="91" name="Google Shape;91;p14"/>
          <p:cNvSpPr/>
          <p:nvPr/>
        </p:nvSpPr>
        <p:spPr>
          <a:xfrm>
            <a:off x="400540" y="281718"/>
            <a:ext cx="7698300" cy="67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lang="en-CA" sz="3800">
                <a:solidFill>
                  <a:srgbClr val="FFFFFF"/>
                </a:solidFill>
                <a:latin typeface="DM Sans"/>
                <a:ea typeface="DM Sans"/>
                <a:cs typeface="DM Sans"/>
                <a:sym typeface="DM Sans"/>
              </a:rPr>
              <a:t>Q</a:t>
            </a:r>
            <a:r>
              <a:rPr b="1" lang="en-CA" sz="3800">
                <a:solidFill>
                  <a:srgbClr val="FFFFFF"/>
                </a:solidFill>
                <a:latin typeface="DM Sans"/>
                <a:ea typeface="DM Sans"/>
                <a:cs typeface="DM Sans"/>
                <a:sym typeface="DM Sans"/>
              </a:rPr>
              <a:t>uestion guide</a:t>
            </a:r>
            <a:endParaRPr b="1" sz="3800">
              <a:solidFill>
                <a:srgbClr val="FFFFFF"/>
              </a:solidFill>
              <a:latin typeface="DM Sans"/>
              <a:ea typeface="DM Sans"/>
              <a:cs typeface="DM Sans"/>
              <a:sym typeface="DM Sans"/>
            </a:endParaRPr>
          </a:p>
        </p:txBody>
      </p:sp>
      <p:pic>
        <p:nvPicPr>
          <p:cNvPr id="92" name="Google Shape;92;p14"/>
          <p:cNvPicPr preferRelativeResize="0"/>
          <p:nvPr/>
        </p:nvPicPr>
        <p:blipFill>
          <a:blip r:embed="rId3">
            <a:alphaModFix/>
          </a:blip>
          <a:stretch>
            <a:fillRect/>
          </a:stretch>
        </p:blipFill>
        <p:spPr>
          <a:xfrm>
            <a:off x="2621775" y="3470375"/>
            <a:ext cx="3892198" cy="2919126"/>
          </a:xfrm>
          <a:prstGeom prst="rect">
            <a:avLst/>
          </a:prstGeom>
          <a:noFill/>
          <a:ln>
            <a:noFill/>
          </a:ln>
        </p:spPr>
      </p:pic>
      <p:pic>
        <p:nvPicPr>
          <p:cNvPr id="93" name="Google Shape;93;p14"/>
          <p:cNvPicPr preferRelativeResize="0"/>
          <p:nvPr/>
        </p:nvPicPr>
        <p:blipFill>
          <a:blip r:embed="rId4">
            <a:alphaModFix/>
          </a:blip>
          <a:stretch>
            <a:fillRect/>
          </a:stretch>
        </p:blipFill>
        <p:spPr>
          <a:xfrm>
            <a:off x="3776188" y="4502125"/>
            <a:ext cx="1026750" cy="1026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404743" y="208912"/>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CA" sz="3800">
                <a:latin typeface="DM Sans"/>
                <a:ea typeface="DM Sans"/>
                <a:cs typeface="DM Sans"/>
                <a:sym typeface="DM Sans"/>
              </a:rPr>
              <a:t>Nombre de sièges</a:t>
            </a:r>
            <a:endParaRPr sz="3800">
              <a:latin typeface="DM Sans"/>
              <a:ea typeface="DM Sans"/>
              <a:cs typeface="DM Sans"/>
              <a:sym typeface="DM Sans"/>
            </a:endParaRPr>
          </a:p>
        </p:txBody>
      </p:sp>
      <p:sp>
        <p:nvSpPr>
          <p:cNvPr id="100" name="Google Shape;100;p15"/>
          <p:cNvSpPr txBox="1"/>
          <p:nvPr>
            <p:ph idx="1" type="body"/>
          </p:nvPr>
        </p:nvSpPr>
        <p:spPr>
          <a:xfrm>
            <a:off x="326489" y="1397324"/>
            <a:ext cx="8134500" cy="47115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0"/>
              </a:spcBef>
              <a:spcAft>
                <a:spcPts val="0"/>
              </a:spcAft>
              <a:buClr>
                <a:schemeClr val="dk1"/>
              </a:buClr>
              <a:buSzPts val="2400"/>
              <a:buFont typeface="Calibri"/>
              <a:buChar char="•"/>
            </a:pPr>
            <a:r>
              <a:rPr lang="en-CA" sz="2400">
                <a:solidFill>
                  <a:schemeClr val="dk1"/>
                </a:solidFill>
                <a:latin typeface="DM Sans Medium"/>
                <a:ea typeface="DM Sans Medium"/>
                <a:cs typeface="DM Sans Medium"/>
                <a:sym typeface="DM Sans Medium"/>
              </a:rPr>
              <a:t>Le nombre de sièges fait référence au </a:t>
            </a:r>
            <a:r>
              <a:rPr b="1" lang="en-CA" sz="2400">
                <a:solidFill>
                  <a:schemeClr val="dk1"/>
                </a:solidFill>
                <a:latin typeface="DM Sans"/>
                <a:ea typeface="DM Sans"/>
                <a:cs typeface="DM Sans"/>
                <a:sym typeface="DM Sans"/>
              </a:rPr>
              <a:t>nombre de représentantes ou représentants</a:t>
            </a:r>
            <a:r>
              <a:rPr lang="en-CA" sz="2400">
                <a:solidFill>
                  <a:schemeClr val="dk1"/>
                </a:solidFill>
                <a:latin typeface="DM Sans Medium"/>
                <a:ea typeface="DM Sans Medium"/>
                <a:cs typeface="DM Sans Medium"/>
                <a:sym typeface="DM Sans Medium"/>
              </a:rPr>
              <a:t> de chaque parti à la Chambre des communes.</a:t>
            </a:r>
            <a:endParaRPr sz="2400">
              <a:solidFill>
                <a:schemeClr val="dk1"/>
              </a:solidFill>
              <a:latin typeface="DM Sans Medium"/>
              <a:ea typeface="DM Sans Medium"/>
              <a:cs typeface="DM Sans Medium"/>
              <a:sym typeface="DM Sans Medium"/>
            </a:endParaRPr>
          </a:p>
          <a:p>
            <a:pPr indent="-381000" lvl="0" marL="457200" rtl="0" algn="l">
              <a:lnSpc>
                <a:spcPct val="100000"/>
              </a:lnSpc>
              <a:spcBef>
                <a:spcPts val="1500"/>
              </a:spcBef>
              <a:spcAft>
                <a:spcPts val="0"/>
              </a:spcAft>
              <a:buClr>
                <a:schemeClr val="dk1"/>
              </a:buClr>
              <a:buSzPts val="2400"/>
              <a:buFont typeface="Calibri"/>
              <a:buChar char="•"/>
            </a:pPr>
            <a:r>
              <a:rPr lang="en-CA" sz="2400">
                <a:solidFill>
                  <a:schemeClr val="dk1"/>
                </a:solidFill>
                <a:latin typeface="DM Sans Medium"/>
                <a:ea typeface="DM Sans Medium"/>
                <a:cs typeface="DM Sans Medium"/>
                <a:sym typeface="DM Sans Medium"/>
              </a:rPr>
              <a:t>Il représente le nombre de circonscriptions remportées par chaque parti </a:t>
            </a:r>
            <a:r>
              <a:rPr b="1" lang="en-CA" sz="2400">
                <a:solidFill>
                  <a:schemeClr val="dk1"/>
                </a:solidFill>
                <a:latin typeface="DM Sans"/>
                <a:ea typeface="DM Sans"/>
                <a:cs typeface="DM Sans"/>
                <a:sym typeface="DM Sans"/>
              </a:rPr>
              <a:t>(343 élections = 343 sièges)</a:t>
            </a:r>
            <a:r>
              <a:rPr lang="en-CA" sz="2400">
                <a:solidFill>
                  <a:schemeClr val="dk1"/>
                </a:solidFill>
                <a:latin typeface="DM Sans Medium"/>
                <a:ea typeface="DM Sans Medium"/>
                <a:cs typeface="DM Sans Medium"/>
                <a:sym typeface="DM Sans Medium"/>
              </a:rPr>
              <a:t>.</a:t>
            </a:r>
            <a:endParaRPr sz="2400">
              <a:latin typeface="DM Sans Medium"/>
              <a:ea typeface="DM Sans Medium"/>
              <a:cs typeface="DM Sans Medium"/>
              <a:sym typeface="DM Sans Medium"/>
            </a:endParaRPr>
          </a:p>
          <a:p>
            <a:pPr indent="0" lvl="0" marL="457200" rtl="0" algn="l">
              <a:lnSpc>
                <a:spcPct val="90000"/>
              </a:lnSpc>
              <a:spcBef>
                <a:spcPts val="1500"/>
              </a:spcBef>
              <a:spcAft>
                <a:spcPts val="0"/>
              </a:spcAft>
              <a:buSzPts val="1800"/>
              <a:buNone/>
            </a:pPr>
            <a:r>
              <a:t/>
            </a:r>
            <a:endParaRPr sz="2400">
              <a:solidFill>
                <a:schemeClr val="dk1"/>
              </a:solidFill>
              <a:latin typeface="Calibri"/>
              <a:ea typeface="Calibri"/>
              <a:cs typeface="Calibri"/>
              <a:sym typeface="Calibri"/>
            </a:endParaRPr>
          </a:p>
        </p:txBody>
      </p:sp>
      <p:pic>
        <p:nvPicPr>
          <p:cNvPr id="101" name="Google Shape;101;p15" title="SmartSelect_20250408_124917_Brave.jpg"/>
          <p:cNvPicPr preferRelativeResize="0"/>
          <p:nvPr/>
        </p:nvPicPr>
        <p:blipFill>
          <a:blip r:embed="rId3">
            <a:alphaModFix/>
          </a:blip>
          <a:stretch>
            <a:fillRect/>
          </a:stretch>
        </p:blipFill>
        <p:spPr>
          <a:xfrm>
            <a:off x="1781713" y="4031725"/>
            <a:ext cx="5580575" cy="2651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6"/>
          <p:cNvSpPr txBox="1"/>
          <p:nvPr>
            <p:ph type="title"/>
          </p:nvPr>
        </p:nvSpPr>
        <p:spPr>
          <a:xfrm>
            <a:off x="395950" y="235288"/>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Arial"/>
              <a:buNone/>
            </a:pPr>
            <a:r>
              <a:rPr lang="en-CA" sz="3800">
                <a:latin typeface="DM Sans"/>
                <a:ea typeface="DM Sans"/>
                <a:cs typeface="DM Sans"/>
                <a:sym typeface="DM Sans"/>
              </a:rPr>
              <a:t>Vote populaire</a:t>
            </a:r>
            <a:endParaRPr sz="3800">
              <a:latin typeface="DM Sans"/>
              <a:ea typeface="DM Sans"/>
              <a:cs typeface="DM Sans"/>
              <a:sym typeface="DM Sans"/>
            </a:endParaRPr>
          </a:p>
        </p:txBody>
      </p:sp>
      <p:sp>
        <p:nvSpPr>
          <p:cNvPr id="108" name="Google Shape;108;p16"/>
          <p:cNvSpPr txBox="1"/>
          <p:nvPr>
            <p:ph idx="1" type="body"/>
          </p:nvPr>
        </p:nvSpPr>
        <p:spPr>
          <a:xfrm>
            <a:off x="232700" y="1584900"/>
            <a:ext cx="4801200" cy="4964100"/>
          </a:xfrm>
          <a:prstGeom prst="rect">
            <a:avLst/>
          </a:prstGeom>
          <a:noFill/>
          <a:ln>
            <a:noFill/>
          </a:ln>
        </p:spPr>
        <p:txBody>
          <a:bodyPr anchorCtr="0" anchor="t" bIns="45700" lIns="91425" spcFirstLastPara="1" rIns="91425" wrap="square" tIns="45700">
            <a:normAutofit lnSpcReduction="10000"/>
          </a:bodyPr>
          <a:lstStyle/>
          <a:p>
            <a:pPr indent="-374650" lvl="0" marL="457200" rtl="0" algn="l">
              <a:lnSpc>
                <a:spcPct val="100000"/>
              </a:lnSpc>
              <a:spcBef>
                <a:spcPts val="0"/>
              </a:spcBef>
              <a:spcAft>
                <a:spcPts val="0"/>
              </a:spcAft>
              <a:buClr>
                <a:schemeClr val="dk1"/>
              </a:buClr>
              <a:buSzPts val="2300"/>
              <a:buFont typeface="DM Sans Medium"/>
              <a:buChar char="•"/>
            </a:pPr>
            <a:r>
              <a:rPr lang="en-CA" sz="2300">
                <a:solidFill>
                  <a:schemeClr val="dk1"/>
                </a:solidFill>
                <a:latin typeface="DM Sans Medium"/>
                <a:ea typeface="DM Sans Medium"/>
                <a:cs typeface="DM Sans Medium"/>
                <a:sym typeface="DM Sans Medium"/>
              </a:rPr>
              <a:t>Le vote populaire indique le soutien total obtenu par un parti. </a:t>
            </a:r>
            <a:endParaRPr sz="2300">
              <a:solidFill>
                <a:schemeClr val="dk1"/>
              </a:solidFill>
              <a:latin typeface="DM Sans Medium"/>
              <a:ea typeface="DM Sans Medium"/>
              <a:cs typeface="DM Sans Medium"/>
              <a:sym typeface="DM Sans Medium"/>
            </a:endParaRPr>
          </a:p>
          <a:p>
            <a:pPr indent="-374650" lvl="0" marL="457200" rtl="0" algn="l">
              <a:lnSpc>
                <a:spcPct val="100000"/>
              </a:lnSpc>
              <a:spcBef>
                <a:spcPts val="1500"/>
              </a:spcBef>
              <a:spcAft>
                <a:spcPts val="0"/>
              </a:spcAft>
              <a:buClr>
                <a:schemeClr val="dk1"/>
              </a:buClr>
              <a:buSzPts val="2300"/>
              <a:buFont typeface="DM Sans Medium"/>
              <a:buChar char="•"/>
            </a:pPr>
            <a:r>
              <a:rPr lang="en-CA" sz="2300">
                <a:solidFill>
                  <a:schemeClr val="dk1"/>
                </a:solidFill>
                <a:latin typeface="DM Sans Medium"/>
                <a:ea typeface="DM Sans Medium"/>
                <a:cs typeface="DM Sans Medium"/>
                <a:sym typeface="DM Sans Medium"/>
              </a:rPr>
              <a:t>Ce chiffre est généralement présenté sous la forme d'un </a:t>
            </a:r>
            <a:r>
              <a:rPr b="1" lang="en-CA" sz="2300">
                <a:solidFill>
                  <a:schemeClr val="dk1"/>
                </a:solidFill>
                <a:latin typeface="DM Sans"/>
                <a:ea typeface="DM Sans"/>
                <a:cs typeface="DM Sans"/>
                <a:sym typeface="DM Sans"/>
              </a:rPr>
              <a:t>pourcentage de l'ensemble des votes exprimés</a:t>
            </a:r>
            <a:r>
              <a:rPr lang="en-CA" sz="2300">
                <a:solidFill>
                  <a:schemeClr val="dk1"/>
                </a:solidFill>
                <a:latin typeface="DM Sans Medium"/>
                <a:ea typeface="DM Sans Medium"/>
                <a:cs typeface="DM Sans Medium"/>
                <a:sym typeface="DM Sans Medium"/>
              </a:rPr>
              <a:t> lors des élections.</a:t>
            </a:r>
            <a:endParaRPr sz="2300">
              <a:solidFill>
                <a:schemeClr val="dk1"/>
              </a:solidFill>
              <a:latin typeface="DM Sans Medium"/>
              <a:ea typeface="DM Sans Medium"/>
              <a:cs typeface="DM Sans Medium"/>
              <a:sym typeface="DM Sans Medium"/>
            </a:endParaRPr>
          </a:p>
          <a:p>
            <a:pPr indent="-374650" lvl="0" marL="457200" rtl="0" algn="l">
              <a:lnSpc>
                <a:spcPct val="100000"/>
              </a:lnSpc>
              <a:spcBef>
                <a:spcPts val="1500"/>
              </a:spcBef>
              <a:spcAft>
                <a:spcPts val="1500"/>
              </a:spcAft>
              <a:buClr>
                <a:schemeClr val="dk1"/>
              </a:buClr>
              <a:buSzPts val="2300"/>
              <a:buFont typeface="DM Sans Medium"/>
              <a:buChar char="•"/>
            </a:pPr>
            <a:r>
              <a:rPr lang="en-CA" sz="2300">
                <a:solidFill>
                  <a:schemeClr val="dk1"/>
                </a:solidFill>
                <a:latin typeface="DM Sans Medium"/>
                <a:ea typeface="DM Sans Medium"/>
                <a:cs typeface="DM Sans Medium"/>
                <a:sym typeface="DM Sans Medium"/>
              </a:rPr>
              <a:t>Que remarquez-vous à propos du vote populaire lors des dernières élections fédérales? Lors du dernier Vote étudiant?</a:t>
            </a:r>
            <a:endParaRPr sz="2300">
              <a:solidFill>
                <a:schemeClr val="dk1"/>
              </a:solidFill>
              <a:latin typeface="DM Sans Medium"/>
              <a:ea typeface="DM Sans Medium"/>
              <a:cs typeface="DM Sans Medium"/>
              <a:sym typeface="DM Sans Medium"/>
            </a:endParaRPr>
          </a:p>
        </p:txBody>
      </p:sp>
      <p:pic>
        <p:nvPicPr>
          <p:cNvPr id="109" name="Google Shape;109;p16"/>
          <p:cNvPicPr preferRelativeResize="0"/>
          <p:nvPr/>
        </p:nvPicPr>
        <p:blipFill rotWithShape="1">
          <a:blip r:embed="rId3">
            <a:alphaModFix/>
          </a:blip>
          <a:srcRect b="15943" l="28471" r="15405" t="4177"/>
          <a:stretch/>
        </p:blipFill>
        <p:spPr>
          <a:xfrm>
            <a:off x="5256125" y="1243137"/>
            <a:ext cx="3151999" cy="56077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7"/>
          <p:cNvSpPr txBox="1"/>
          <p:nvPr>
            <p:ph type="title"/>
          </p:nvPr>
        </p:nvSpPr>
        <p:spPr>
          <a:xfrm>
            <a:off x="398271" y="229719"/>
            <a:ext cx="8363100" cy="807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CA">
                <a:latin typeface="DM Sans"/>
                <a:ea typeface="DM Sans"/>
                <a:cs typeface="DM Sans"/>
                <a:sym typeface="DM Sans"/>
              </a:rPr>
              <a:t>Le parti au pouvoir</a:t>
            </a:r>
            <a:endParaRPr>
              <a:latin typeface="DM Sans"/>
              <a:ea typeface="DM Sans"/>
              <a:cs typeface="DM Sans"/>
              <a:sym typeface="DM Sans"/>
            </a:endParaRPr>
          </a:p>
        </p:txBody>
      </p:sp>
      <p:sp>
        <p:nvSpPr>
          <p:cNvPr id="116" name="Google Shape;116;p17"/>
          <p:cNvSpPr txBox="1"/>
          <p:nvPr>
            <p:ph idx="1" type="body"/>
          </p:nvPr>
        </p:nvSpPr>
        <p:spPr>
          <a:xfrm>
            <a:off x="320925" y="1565850"/>
            <a:ext cx="4633200" cy="4850700"/>
          </a:xfrm>
          <a:prstGeom prst="rect">
            <a:avLst/>
          </a:prstGeom>
          <a:noFill/>
          <a:ln>
            <a:noFill/>
          </a:ln>
        </p:spPr>
        <p:txBody>
          <a:bodyPr anchorCtr="0" anchor="t" bIns="45700" lIns="91425" spcFirstLastPara="1" rIns="91425" wrap="square" tIns="45700">
            <a:normAutofit/>
          </a:bodyPr>
          <a:lstStyle/>
          <a:p>
            <a:pPr indent="-368300" lvl="0" marL="457200" rtl="0" algn="l">
              <a:lnSpc>
                <a:spcPct val="100000"/>
              </a:lnSpc>
              <a:spcBef>
                <a:spcPts val="0"/>
              </a:spcBef>
              <a:spcAft>
                <a:spcPts val="0"/>
              </a:spcAft>
              <a:buClr>
                <a:schemeClr val="dk1"/>
              </a:buClr>
              <a:buSzPts val="2200"/>
              <a:buFont typeface="DM Sans Medium"/>
              <a:buChar char="•"/>
            </a:pPr>
            <a:r>
              <a:rPr lang="en-CA" sz="2200">
                <a:solidFill>
                  <a:schemeClr val="dk1"/>
                </a:solidFill>
                <a:latin typeface="DM Sans Medium"/>
                <a:ea typeface="DM Sans Medium"/>
                <a:cs typeface="DM Sans Medium"/>
                <a:sym typeface="DM Sans Medium"/>
              </a:rPr>
              <a:t>Le parti qui obtient </a:t>
            </a:r>
            <a:r>
              <a:rPr b="1" lang="en-CA" sz="2200">
                <a:solidFill>
                  <a:schemeClr val="dk1"/>
                </a:solidFill>
                <a:latin typeface="DM Sans"/>
                <a:ea typeface="DM Sans"/>
                <a:cs typeface="DM Sans"/>
                <a:sym typeface="DM Sans"/>
              </a:rPr>
              <a:t>le plus grand nombre de représentantes et de représentants</a:t>
            </a:r>
            <a:r>
              <a:rPr lang="en-CA" sz="2200">
                <a:solidFill>
                  <a:schemeClr val="dk1"/>
                </a:solidFill>
                <a:latin typeface="DM Sans Medium"/>
                <a:ea typeface="DM Sans Medium"/>
                <a:cs typeface="DM Sans Medium"/>
                <a:sym typeface="DM Sans Medium"/>
              </a:rPr>
              <a:t> à la Chambre des communes forme généralement le gouvernement.</a:t>
            </a:r>
            <a:endParaRPr sz="2200">
              <a:solidFill>
                <a:schemeClr val="dk1"/>
              </a:solidFill>
              <a:latin typeface="DM Sans Medium"/>
              <a:ea typeface="DM Sans Medium"/>
              <a:cs typeface="DM Sans Medium"/>
              <a:sym typeface="DM Sans Medium"/>
            </a:endParaRPr>
          </a:p>
          <a:p>
            <a:pPr indent="-368300" lvl="0" marL="457200" rtl="0" algn="l">
              <a:lnSpc>
                <a:spcPct val="100000"/>
              </a:lnSpc>
              <a:spcBef>
                <a:spcPts val="1000"/>
              </a:spcBef>
              <a:spcAft>
                <a:spcPts val="0"/>
              </a:spcAft>
              <a:buClr>
                <a:schemeClr val="dk1"/>
              </a:buClr>
              <a:buSzPts val="2200"/>
              <a:buFont typeface="DM Sans Medium"/>
              <a:buChar char="•"/>
            </a:pPr>
            <a:r>
              <a:rPr lang="en-CA" sz="2200">
                <a:solidFill>
                  <a:schemeClr val="dk1"/>
                </a:solidFill>
                <a:latin typeface="DM Sans Medium"/>
                <a:ea typeface="DM Sans Medium"/>
                <a:cs typeface="DM Sans Medium"/>
                <a:sym typeface="DM Sans Medium"/>
              </a:rPr>
              <a:t>La ou le chef du parti au pouvoir devient première ou premier ministre.</a:t>
            </a:r>
            <a:endParaRPr sz="2200">
              <a:solidFill>
                <a:schemeClr val="dk1"/>
              </a:solidFill>
              <a:latin typeface="DM Sans Medium"/>
              <a:ea typeface="DM Sans Medium"/>
              <a:cs typeface="DM Sans Medium"/>
              <a:sym typeface="DM Sans Medium"/>
            </a:endParaRPr>
          </a:p>
          <a:p>
            <a:pPr indent="0" lvl="0" marL="457200" rtl="0" algn="l">
              <a:lnSpc>
                <a:spcPct val="100000"/>
              </a:lnSpc>
              <a:spcBef>
                <a:spcPts val="1000"/>
              </a:spcBef>
              <a:spcAft>
                <a:spcPts val="1000"/>
              </a:spcAft>
              <a:buNone/>
            </a:pPr>
            <a:r>
              <a:t/>
            </a:r>
            <a:endParaRPr sz="2200">
              <a:solidFill>
                <a:schemeClr val="dk1"/>
              </a:solidFill>
              <a:latin typeface="Calibri"/>
              <a:ea typeface="Calibri"/>
              <a:cs typeface="Calibri"/>
              <a:sym typeface="Calibri"/>
            </a:endParaRPr>
          </a:p>
        </p:txBody>
      </p:sp>
      <p:sp>
        <p:nvSpPr>
          <p:cNvPr id="117" name="Google Shape;117;p17"/>
          <p:cNvSpPr txBox="1"/>
          <p:nvPr/>
        </p:nvSpPr>
        <p:spPr>
          <a:xfrm>
            <a:off x="5221800" y="1249050"/>
            <a:ext cx="3922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i="1" lang="en-CA">
                <a:solidFill>
                  <a:schemeClr val="dk1"/>
                </a:solidFill>
                <a:latin typeface="DM Sans SemiBold"/>
                <a:ea typeface="DM Sans SemiBold"/>
                <a:cs typeface="DM Sans SemiBold"/>
                <a:sym typeface="DM Sans SemiBold"/>
              </a:rPr>
              <a:t>Résultats des élections fédérales de 2021</a:t>
            </a:r>
            <a:endParaRPr i="1">
              <a:solidFill>
                <a:schemeClr val="dk1"/>
              </a:solidFill>
              <a:latin typeface="DM Sans SemiBold"/>
              <a:ea typeface="DM Sans SemiBold"/>
              <a:cs typeface="DM Sans SemiBold"/>
              <a:sym typeface="DM Sans SemiBold"/>
            </a:endParaRPr>
          </a:p>
          <a:p>
            <a:pPr indent="0" lvl="0" marL="0" rtl="0" algn="ctr">
              <a:spcBef>
                <a:spcPts val="0"/>
              </a:spcBef>
              <a:spcAft>
                <a:spcPts val="0"/>
              </a:spcAft>
              <a:buClr>
                <a:schemeClr val="dk1"/>
              </a:buClr>
              <a:buFont typeface="Arial"/>
              <a:buNone/>
            </a:pPr>
            <a:r>
              <a:t/>
            </a:r>
            <a:endParaRPr i="1">
              <a:solidFill>
                <a:schemeClr val="dk1"/>
              </a:solidFill>
              <a:latin typeface="DM Sans SemiBold"/>
              <a:ea typeface="DM Sans SemiBold"/>
              <a:cs typeface="DM Sans SemiBold"/>
              <a:sym typeface="DM Sans SemiBold"/>
            </a:endParaRPr>
          </a:p>
          <a:p>
            <a:pPr indent="0" lvl="0" marL="0" rtl="0" algn="ctr">
              <a:spcBef>
                <a:spcPts val="0"/>
              </a:spcBef>
              <a:spcAft>
                <a:spcPts val="0"/>
              </a:spcAft>
              <a:buNone/>
            </a:pPr>
            <a:r>
              <a:t/>
            </a:r>
            <a:endParaRPr sz="2800">
              <a:solidFill>
                <a:srgbClr val="3F3F3F"/>
              </a:solidFill>
            </a:endParaRPr>
          </a:p>
        </p:txBody>
      </p:sp>
      <p:pic>
        <p:nvPicPr>
          <p:cNvPr id="118" name="Google Shape;118;p17" title="Capture d’écran 2025-04-07 111942.png"/>
          <p:cNvPicPr preferRelativeResize="0"/>
          <p:nvPr/>
        </p:nvPicPr>
        <p:blipFill>
          <a:blip r:embed="rId3">
            <a:alphaModFix/>
          </a:blip>
          <a:stretch>
            <a:fillRect/>
          </a:stretch>
        </p:blipFill>
        <p:spPr>
          <a:xfrm>
            <a:off x="5971438" y="1646450"/>
            <a:ext cx="2422912" cy="5079774"/>
          </a:xfrm>
          <a:prstGeom prst="rect">
            <a:avLst/>
          </a:prstGeom>
          <a:noFill/>
          <a:ln>
            <a:noFill/>
          </a:ln>
        </p:spPr>
      </p:pic>
      <p:sp>
        <p:nvSpPr>
          <p:cNvPr id="119" name="Google Shape;119;p17"/>
          <p:cNvSpPr/>
          <p:nvPr/>
        </p:nvSpPr>
        <p:spPr>
          <a:xfrm>
            <a:off x="4954125" y="1904225"/>
            <a:ext cx="855600" cy="4278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20" name="Google Shape;120;p17"/>
          <p:cNvSpPr txBox="1"/>
          <p:nvPr/>
        </p:nvSpPr>
        <p:spPr>
          <a:xfrm>
            <a:off x="4954125" y="2152625"/>
            <a:ext cx="731400" cy="17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100">
                <a:solidFill>
                  <a:srgbClr val="3F3F3F"/>
                </a:solidFill>
              </a:rPr>
              <a:t>Premier ministre</a:t>
            </a:r>
            <a:endParaRPr sz="110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8"/>
          <p:cNvSpPr txBox="1"/>
          <p:nvPr>
            <p:ph type="title"/>
          </p:nvPr>
        </p:nvSpPr>
        <p:spPr>
          <a:xfrm>
            <a:off x="398271" y="229719"/>
            <a:ext cx="8363100" cy="807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1"/>
              </a:buClr>
              <a:buSzPts val="4000"/>
              <a:buFont typeface="Arial"/>
              <a:buNone/>
            </a:pPr>
            <a:r>
              <a:t/>
            </a:r>
            <a:endParaRPr>
              <a:latin typeface="DM Sans"/>
              <a:ea typeface="DM Sans"/>
              <a:cs typeface="DM Sans"/>
              <a:sym typeface="DM Sans"/>
            </a:endParaRPr>
          </a:p>
          <a:p>
            <a:pPr indent="0" lvl="0" marL="0" rtl="0" algn="l">
              <a:spcBef>
                <a:spcPts val="0"/>
              </a:spcBef>
              <a:spcAft>
                <a:spcPts val="0"/>
              </a:spcAft>
              <a:buClr>
                <a:schemeClr val="lt1"/>
              </a:buClr>
              <a:buSzPts val="4000"/>
              <a:buFont typeface="Arial"/>
              <a:buNone/>
            </a:pPr>
            <a:r>
              <a:rPr lang="en-CA">
                <a:latin typeface="DM Sans"/>
                <a:ea typeface="DM Sans"/>
                <a:cs typeface="DM Sans"/>
                <a:sym typeface="DM Sans"/>
              </a:rPr>
              <a:t>L’opposition officielle</a:t>
            </a:r>
            <a:endParaRPr>
              <a:latin typeface="DM Sans"/>
              <a:ea typeface="DM Sans"/>
              <a:cs typeface="DM Sans"/>
              <a:sym typeface="DM Sans"/>
            </a:endParaRPr>
          </a:p>
          <a:p>
            <a:pPr indent="0" lvl="0" marL="0" rtl="0" algn="l">
              <a:lnSpc>
                <a:spcPct val="90000"/>
              </a:lnSpc>
              <a:spcBef>
                <a:spcPts val="0"/>
              </a:spcBef>
              <a:spcAft>
                <a:spcPts val="0"/>
              </a:spcAft>
              <a:buClr>
                <a:schemeClr val="lt1"/>
              </a:buClr>
              <a:buSzPts val="4000"/>
              <a:buFont typeface="Arial"/>
              <a:buNone/>
            </a:pPr>
            <a:r>
              <a:t/>
            </a:r>
            <a:endParaRPr>
              <a:latin typeface="DM Sans"/>
              <a:ea typeface="DM Sans"/>
              <a:cs typeface="DM Sans"/>
              <a:sym typeface="DM Sans"/>
            </a:endParaRPr>
          </a:p>
        </p:txBody>
      </p:sp>
      <p:sp>
        <p:nvSpPr>
          <p:cNvPr id="127" name="Google Shape;127;p18"/>
          <p:cNvSpPr txBox="1"/>
          <p:nvPr>
            <p:ph idx="1" type="body"/>
          </p:nvPr>
        </p:nvSpPr>
        <p:spPr>
          <a:xfrm>
            <a:off x="320925" y="1565850"/>
            <a:ext cx="4633200" cy="4850700"/>
          </a:xfrm>
          <a:prstGeom prst="rect">
            <a:avLst/>
          </a:prstGeom>
          <a:noFill/>
          <a:ln>
            <a:noFill/>
          </a:ln>
        </p:spPr>
        <p:txBody>
          <a:bodyPr anchorCtr="0" anchor="t" bIns="45700" lIns="91425" spcFirstLastPara="1" rIns="91425" wrap="square" tIns="45700">
            <a:normAutofit fontScale="85000"/>
          </a:bodyPr>
          <a:lstStyle/>
          <a:p>
            <a:pPr indent="-355441" lvl="0" marL="457200" rtl="0" algn="l">
              <a:lnSpc>
                <a:spcPct val="100000"/>
              </a:lnSpc>
              <a:spcBef>
                <a:spcPts val="0"/>
              </a:spcBef>
              <a:spcAft>
                <a:spcPts val="0"/>
              </a:spcAft>
              <a:buClr>
                <a:schemeClr val="dk1"/>
              </a:buClr>
              <a:buSzPct val="100000"/>
              <a:buFont typeface="DM Sans Medium"/>
              <a:buChar char="•"/>
            </a:pPr>
            <a:r>
              <a:rPr lang="en-CA" sz="2350">
                <a:solidFill>
                  <a:schemeClr val="dk1"/>
                </a:solidFill>
                <a:latin typeface="DM Sans Medium"/>
                <a:ea typeface="DM Sans Medium"/>
                <a:cs typeface="DM Sans Medium"/>
                <a:sym typeface="DM Sans Medium"/>
              </a:rPr>
              <a:t>Le parti qui obtient </a:t>
            </a:r>
            <a:r>
              <a:rPr b="1" lang="en-CA" sz="2350">
                <a:solidFill>
                  <a:schemeClr val="dk1"/>
                </a:solidFill>
                <a:latin typeface="DM Sans"/>
                <a:ea typeface="DM Sans"/>
                <a:cs typeface="DM Sans"/>
                <a:sym typeface="DM Sans"/>
              </a:rPr>
              <a:t>le deuxième plus grand nombre de sièges ou de représentantes et de représentants</a:t>
            </a:r>
            <a:r>
              <a:rPr lang="en-CA" sz="2350">
                <a:solidFill>
                  <a:schemeClr val="dk1"/>
                </a:solidFill>
                <a:latin typeface="DM Sans Medium"/>
                <a:ea typeface="DM Sans Medium"/>
                <a:cs typeface="DM Sans Medium"/>
                <a:sym typeface="DM Sans Medium"/>
              </a:rPr>
              <a:t> à la Chambre des communes forme généralement l’opposition officielle.</a:t>
            </a:r>
            <a:endParaRPr sz="2350">
              <a:solidFill>
                <a:schemeClr val="dk1"/>
              </a:solidFill>
              <a:latin typeface="DM Sans Medium"/>
              <a:ea typeface="DM Sans Medium"/>
              <a:cs typeface="DM Sans Medium"/>
              <a:sym typeface="DM Sans Medium"/>
            </a:endParaRPr>
          </a:p>
          <a:p>
            <a:pPr indent="-355441" lvl="0" marL="457200" rtl="0" algn="l">
              <a:lnSpc>
                <a:spcPct val="100000"/>
              </a:lnSpc>
              <a:spcBef>
                <a:spcPts val="1000"/>
              </a:spcBef>
              <a:spcAft>
                <a:spcPts val="0"/>
              </a:spcAft>
              <a:buClr>
                <a:schemeClr val="dk1"/>
              </a:buClr>
              <a:buSzPct val="100000"/>
              <a:buFont typeface="DM Sans Medium"/>
              <a:buChar char="•"/>
            </a:pPr>
            <a:r>
              <a:rPr lang="en-CA" sz="2350">
                <a:solidFill>
                  <a:schemeClr val="dk1"/>
                </a:solidFill>
                <a:latin typeface="DM Sans Medium"/>
                <a:ea typeface="DM Sans Medium"/>
                <a:cs typeface="DM Sans Medium"/>
                <a:sym typeface="DM Sans Medium"/>
              </a:rPr>
              <a:t>La ou le chef de ce parti devient </a:t>
            </a:r>
            <a:r>
              <a:rPr b="1" lang="en-CA" sz="2350">
                <a:solidFill>
                  <a:schemeClr val="dk1"/>
                </a:solidFill>
                <a:latin typeface="DM Sans"/>
                <a:ea typeface="DM Sans"/>
                <a:cs typeface="DM Sans"/>
                <a:sym typeface="DM Sans"/>
              </a:rPr>
              <a:t>leader de l’opposition officielle</a:t>
            </a:r>
            <a:r>
              <a:rPr lang="en-CA" sz="2350">
                <a:solidFill>
                  <a:schemeClr val="dk1"/>
                </a:solidFill>
                <a:latin typeface="DM Sans Medium"/>
                <a:ea typeface="DM Sans Medium"/>
                <a:cs typeface="DM Sans Medium"/>
                <a:sym typeface="DM Sans Medium"/>
              </a:rPr>
              <a:t>.</a:t>
            </a:r>
            <a:endParaRPr sz="2350">
              <a:solidFill>
                <a:schemeClr val="dk1"/>
              </a:solidFill>
              <a:latin typeface="DM Sans Medium"/>
              <a:ea typeface="DM Sans Medium"/>
              <a:cs typeface="DM Sans Medium"/>
              <a:sym typeface="DM Sans Medium"/>
            </a:endParaRPr>
          </a:p>
          <a:p>
            <a:pPr indent="-355441" lvl="0" marL="457200" rtl="0" algn="l">
              <a:lnSpc>
                <a:spcPct val="100000"/>
              </a:lnSpc>
              <a:spcBef>
                <a:spcPts val="1000"/>
              </a:spcBef>
              <a:spcAft>
                <a:spcPts val="0"/>
              </a:spcAft>
              <a:buClr>
                <a:schemeClr val="dk1"/>
              </a:buClr>
              <a:buSzPct val="100000"/>
              <a:buFont typeface="DM Sans Medium"/>
              <a:buChar char="•"/>
            </a:pPr>
            <a:r>
              <a:rPr lang="en-CA" sz="2350">
                <a:solidFill>
                  <a:schemeClr val="dk1"/>
                </a:solidFill>
                <a:latin typeface="DM Sans Medium"/>
                <a:ea typeface="DM Sans Medium"/>
                <a:cs typeface="DM Sans Medium"/>
                <a:sym typeface="DM Sans Medium"/>
              </a:rPr>
              <a:t>Les partis d’opposition doivent tenir le gouvernement responsable de ses actes en remettant en question ses propositions et ses actions.</a:t>
            </a:r>
            <a:endParaRPr sz="2350">
              <a:solidFill>
                <a:schemeClr val="dk1"/>
              </a:solidFill>
              <a:latin typeface="DM Sans Medium"/>
              <a:ea typeface="DM Sans Medium"/>
              <a:cs typeface="DM Sans Medium"/>
              <a:sym typeface="DM Sans Medium"/>
            </a:endParaRPr>
          </a:p>
          <a:p>
            <a:pPr indent="0" lvl="0" marL="0" rtl="0" algn="l">
              <a:lnSpc>
                <a:spcPct val="100000"/>
              </a:lnSpc>
              <a:spcBef>
                <a:spcPts val="1000"/>
              </a:spcBef>
              <a:spcAft>
                <a:spcPts val="1000"/>
              </a:spcAft>
              <a:buNone/>
            </a:pPr>
            <a:r>
              <a:t/>
            </a:r>
            <a:endParaRPr sz="2200">
              <a:solidFill>
                <a:schemeClr val="dk1"/>
              </a:solidFill>
              <a:latin typeface="Calibri"/>
              <a:ea typeface="Calibri"/>
              <a:cs typeface="Calibri"/>
              <a:sym typeface="Calibri"/>
            </a:endParaRPr>
          </a:p>
        </p:txBody>
      </p:sp>
      <p:sp>
        <p:nvSpPr>
          <p:cNvPr id="128" name="Google Shape;128;p18"/>
          <p:cNvSpPr txBox="1"/>
          <p:nvPr/>
        </p:nvSpPr>
        <p:spPr>
          <a:xfrm>
            <a:off x="5221800" y="1249050"/>
            <a:ext cx="39222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Font typeface="Arial"/>
              <a:buNone/>
            </a:pPr>
            <a:r>
              <a:rPr i="1" lang="en-CA">
                <a:solidFill>
                  <a:schemeClr val="dk1"/>
                </a:solidFill>
                <a:latin typeface="DM Sans SemiBold"/>
                <a:ea typeface="DM Sans SemiBold"/>
                <a:cs typeface="DM Sans SemiBold"/>
                <a:sym typeface="DM Sans SemiBold"/>
              </a:rPr>
              <a:t>Résultats des élections fédérales de 2021</a:t>
            </a:r>
            <a:endParaRPr i="1">
              <a:solidFill>
                <a:schemeClr val="dk1"/>
              </a:solidFill>
              <a:latin typeface="DM Sans SemiBold"/>
              <a:ea typeface="DM Sans SemiBold"/>
              <a:cs typeface="DM Sans SemiBold"/>
              <a:sym typeface="DM Sans SemiBold"/>
            </a:endParaRPr>
          </a:p>
          <a:p>
            <a:pPr indent="0" lvl="0" marL="0" rtl="0" algn="ctr">
              <a:spcBef>
                <a:spcPts val="0"/>
              </a:spcBef>
              <a:spcAft>
                <a:spcPts val="0"/>
              </a:spcAft>
              <a:buClr>
                <a:schemeClr val="dk1"/>
              </a:buClr>
              <a:buFont typeface="Arial"/>
              <a:buNone/>
            </a:pPr>
            <a:r>
              <a:t/>
            </a:r>
            <a:endParaRPr i="1">
              <a:solidFill>
                <a:schemeClr val="dk1"/>
              </a:solidFill>
              <a:latin typeface="DM Sans SemiBold"/>
              <a:ea typeface="DM Sans SemiBold"/>
              <a:cs typeface="DM Sans SemiBold"/>
              <a:sym typeface="DM Sans SemiBold"/>
            </a:endParaRPr>
          </a:p>
          <a:p>
            <a:pPr indent="0" lvl="0" marL="0" rtl="0" algn="ctr">
              <a:spcBef>
                <a:spcPts val="0"/>
              </a:spcBef>
              <a:spcAft>
                <a:spcPts val="0"/>
              </a:spcAft>
              <a:buNone/>
            </a:pPr>
            <a:r>
              <a:t/>
            </a:r>
            <a:endParaRPr sz="2800">
              <a:solidFill>
                <a:srgbClr val="3F3F3F"/>
              </a:solidFill>
            </a:endParaRPr>
          </a:p>
        </p:txBody>
      </p:sp>
      <p:pic>
        <p:nvPicPr>
          <p:cNvPr id="129" name="Google Shape;129;p18" title="Capture d’écran 2025-04-07 111942.png"/>
          <p:cNvPicPr preferRelativeResize="0"/>
          <p:nvPr/>
        </p:nvPicPr>
        <p:blipFill>
          <a:blip r:embed="rId3">
            <a:alphaModFix/>
          </a:blip>
          <a:stretch>
            <a:fillRect/>
          </a:stretch>
        </p:blipFill>
        <p:spPr>
          <a:xfrm>
            <a:off x="5971438" y="1646450"/>
            <a:ext cx="2422912" cy="5079774"/>
          </a:xfrm>
          <a:prstGeom prst="rect">
            <a:avLst/>
          </a:prstGeom>
          <a:noFill/>
          <a:ln>
            <a:noFill/>
          </a:ln>
        </p:spPr>
      </p:pic>
      <p:sp>
        <p:nvSpPr>
          <p:cNvPr id="130" name="Google Shape;130;p18"/>
          <p:cNvSpPr/>
          <p:nvPr/>
        </p:nvSpPr>
        <p:spPr>
          <a:xfrm>
            <a:off x="4954125" y="2787350"/>
            <a:ext cx="855600" cy="427800"/>
          </a:xfrm>
          <a:prstGeom prst="rightArrow">
            <a:avLst>
              <a:gd fmla="val 50000" name="adj1"/>
              <a:gd fmla="val 50000" name="adj2"/>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18"/>
          <p:cNvSpPr txBox="1"/>
          <p:nvPr/>
        </p:nvSpPr>
        <p:spPr>
          <a:xfrm>
            <a:off x="4871325" y="3159950"/>
            <a:ext cx="1252200" cy="15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CA" sz="1100">
                <a:solidFill>
                  <a:srgbClr val="3F3F3F"/>
                </a:solidFill>
              </a:rPr>
              <a:t>Leader de l’opposition officielle</a:t>
            </a:r>
            <a:endParaRPr sz="1100">
              <a:solidFill>
                <a:srgbClr val="3F3F3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9"/>
          <p:cNvSpPr txBox="1"/>
          <p:nvPr>
            <p:ph type="title"/>
          </p:nvPr>
        </p:nvSpPr>
        <p:spPr>
          <a:xfrm>
            <a:off x="-55200" y="234225"/>
            <a:ext cx="9300600" cy="807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000"/>
              <a:buFont typeface="Arial"/>
              <a:buNone/>
            </a:pPr>
            <a:r>
              <a:rPr lang="en-CA" sz="3500">
                <a:solidFill>
                  <a:schemeClr val="lt1"/>
                </a:solidFill>
                <a:latin typeface="DM Sans"/>
                <a:ea typeface="DM Sans"/>
                <a:cs typeface="DM Sans"/>
                <a:sym typeface="DM Sans"/>
              </a:rPr>
              <a:t>Gouvernement majoritaire ou minoritaire</a:t>
            </a:r>
            <a:endParaRPr sz="3500">
              <a:latin typeface="DM Sans"/>
              <a:ea typeface="DM Sans"/>
              <a:cs typeface="DM Sans"/>
              <a:sym typeface="DM Sans"/>
            </a:endParaRPr>
          </a:p>
        </p:txBody>
      </p:sp>
      <p:sp>
        <p:nvSpPr>
          <p:cNvPr id="138" name="Google Shape;138;p19"/>
          <p:cNvSpPr txBox="1"/>
          <p:nvPr>
            <p:ph idx="1" type="body"/>
          </p:nvPr>
        </p:nvSpPr>
        <p:spPr>
          <a:xfrm>
            <a:off x="389303" y="1465601"/>
            <a:ext cx="7886700" cy="4711500"/>
          </a:xfrm>
          <a:prstGeom prst="rect">
            <a:avLst/>
          </a:prstGeom>
          <a:noFill/>
          <a:ln>
            <a:noFill/>
          </a:ln>
        </p:spPr>
        <p:txBody>
          <a:bodyPr anchorCtr="0" anchor="t" bIns="45700" lIns="91425" spcFirstLastPara="1" rIns="91425" wrap="square" tIns="45700">
            <a:normAutofit/>
          </a:bodyPr>
          <a:lstStyle/>
          <a:p>
            <a:pPr indent="-381000" lvl="0" marL="457200" rtl="0" algn="l">
              <a:lnSpc>
                <a:spcPct val="100000"/>
              </a:lnSpc>
              <a:spcBef>
                <a:spcPts val="1000"/>
              </a:spcBef>
              <a:spcAft>
                <a:spcPts val="0"/>
              </a:spcAft>
              <a:buClr>
                <a:schemeClr val="dk1"/>
              </a:buClr>
              <a:buSzPts val="2400"/>
              <a:buFont typeface="Calibri"/>
              <a:buChar char="•"/>
            </a:pPr>
            <a:r>
              <a:rPr lang="en-CA" sz="2400">
                <a:solidFill>
                  <a:schemeClr val="dk1"/>
                </a:solidFill>
                <a:latin typeface="DM Sans Medium"/>
                <a:ea typeface="DM Sans Medium"/>
                <a:cs typeface="DM Sans Medium"/>
                <a:sym typeface="DM Sans Medium"/>
              </a:rPr>
              <a:t>Un gouvernement majoritaire = le parti gagnant compte plus de la moitié de tous les sièges (172 ou plus).</a:t>
            </a:r>
            <a:endParaRPr sz="1100">
              <a:solidFill>
                <a:schemeClr val="dk1"/>
              </a:solidFill>
              <a:latin typeface="DM Sans Medium"/>
              <a:ea typeface="DM Sans Medium"/>
              <a:cs typeface="DM Sans Medium"/>
              <a:sym typeface="DM Sans Medium"/>
            </a:endParaRPr>
          </a:p>
          <a:p>
            <a:pPr indent="-381000" lvl="0" marL="457200" rtl="0" algn="l">
              <a:lnSpc>
                <a:spcPct val="100000"/>
              </a:lnSpc>
              <a:spcBef>
                <a:spcPts val="1500"/>
              </a:spcBef>
              <a:spcAft>
                <a:spcPts val="0"/>
              </a:spcAft>
              <a:buClr>
                <a:schemeClr val="dk1"/>
              </a:buClr>
              <a:buSzPts val="2400"/>
              <a:buFont typeface="Calibri"/>
              <a:buChar char="•"/>
            </a:pPr>
            <a:r>
              <a:rPr lang="en-CA" sz="2400">
                <a:solidFill>
                  <a:schemeClr val="dk1"/>
                </a:solidFill>
                <a:latin typeface="DM Sans Medium"/>
                <a:ea typeface="DM Sans Medium"/>
                <a:cs typeface="DM Sans Medium"/>
                <a:sym typeface="DM Sans Medium"/>
              </a:rPr>
              <a:t>Un gouvernement minoritaire = le parti gagnant compte moins que la moitié de tous les sièges (171 ou moins).</a:t>
            </a:r>
            <a:endParaRPr sz="2400">
              <a:latin typeface="DM Sans Medium"/>
              <a:ea typeface="DM Sans Medium"/>
              <a:cs typeface="DM Sans Medium"/>
              <a:sym typeface="DM Sans Medium"/>
            </a:endParaRPr>
          </a:p>
          <a:p>
            <a:pPr indent="0" lvl="0" marL="228600" rtl="0" algn="l">
              <a:lnSpc>
                <a:spcPct val="90000"/>
              </a:lnSpc>
              <a:spcBef>
                <a:spcPts val="1500"/>
              </a:spcBef>
              <a:spcAft>
                <a:spcPts val="0"/>
              </a:spcAft>
              <a:buSzPts val="1800"/>
              <a:buNone/>
            </a:pPr>
            <a:r>
              <a:t/>
            </a:r>
            <a:endParaRPr sz="2800">
              <a:solidFill>
                <a:schemeClr val="dk1"/>
              </a:solidFill>
            </a:endParaRPr>
          </a:p>
        </p:txBody>
      </p:sp>
      <p:pic>
        <p:nvPicPr>
          <p:cNvPr id="139" name="Google Shape;139;p19"/>
          <p:cNvPicPr preferRelativeResize="0"/>
          <p:nvPr/>
        </p:nvPicPr>
        <p:blipFill rotWithShape="1">
          <a:blip r:embed="rId3">
            <a:alphaModFix/>
          </a:blip>
          <a:srcRect b="0" l="0" r="0" t="0"/>
          <a:stretch/>
        </p:blipFill>
        <p:spPr>
          <a:xfrm>
            <a:off x="2671325" y="4003925"/>
            <a:ext cx="3801351" cy="2533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0"/>
          <p:cNvSpPr txBox="1"/>
          <p:nvPr>
            <p:ph type="title"/>
          </p:nvPr>
        </p:nvSpPr>
        <p:spPr>
          <a:xfrm>
            <a:off x="435219" y="218788"/>
            <a:ext cx="7886700" cy="807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3600"/>
              <a:buFont typeface="Arial"/>
              <a:buNone/>
            </a:pPr>
            <a:r>
              <a:rPr lang="en-CA" sz="3800">
                <a:solidFill>
                  <a:srgbClr val="FFFFFF"/>
                </a:solidFill>
                <a:latin typeface="DM Sans"/>
                <a:ea typeface="DM Sans"/>
                <a:cs typeface="DM Sans"/>
                <a:sym typeface="DM Sans"/>
              </a:rPr>
              <a:t>Discussion</a:t>
            </a:r>
            <a:endParaRPr sz="3800">
              <a:latin typeface="DM Sans"/>
              <a:ea typeface="DM Sans"/>
              <a:cs typeface="DM Sans"/>
              <a:sym typeface="DM Sans"/>
            </a:endParaRPr>
          </a:p>
        </p:txBody>
      </p:sp>
      <p:sp>
        <p:nvSpPr>
          <p:cNvPr id="145" name="Google Shape;145;p20"/>
          <p:cNvSpPr txBox="1"/>
          <p:nvPr>
            <p:ph idx="1" type="body"/>
          </p:nvPr>
        </p:nvSpPr>
        <p:spPr>
          <a:xfrm>
            <a:off x="435226" y="1412819"/>
            <a:ext cx="7886700" cy="47115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None/>
            </a:pPr>
            <a:r>
              <a:rPr lang="en-CA" sz="2400">
                <a:solidFill>
                  <a:schemeClr val="dk1"/>
                </a:solidFill>
                <a:latin typeface="DM Sans Medium"/>
                <a:ea typeface="DM Sans Medium"/>
                <a:cs typeface="DM Sans Medium"/>
                <a:sym typeface="DM Sans Medium"/>
              </a:rPr>
              <a:t>Pour faire adopter un projet de loi, le gouvernement doit obtenir le soutien de plus de la moitié des membres de la Chambre des communes.</a:t>
            </a:r>
            <a:endParaRPr>
              <a:latin typeface="DM Sans Medium"/>
              <a:ea typeface="DM Sans Medium"/>
              <a:cs typeface="DM Sans Medium"/>
              <a:sym typeface="DM Sans Medium"/>
            </a:endParaRPr>
          </a:p>
          <a:p>
            <a:pPr indent="0" lvl="0" marL="12700" rtl="0" algn="l">
              <a:lnSpc>
                <a:spcPct val="100000"/>
              </a:lnSpc>
              <a:spcBef>
                <a:spcPts val="0"/>
              </a:spcBef>
              <a:spcAft>
                <a:spcPts val="0"/>
              </a:spcAft>
              <a:buClr>
                <a:schemeClr val="dk1"/>
              </a:buClr>
              <a:buSzPts val="2200"/>
              <a:buNone/>
            </a:pPr>
            <a:r>
              <a:t/>
            </a:r>
            <a:endParaRPr sz="2400">
              <a:solidFill>
                <a:srgbClr val="FF0000"/>
              </a:solidFill>
              <a:latin typeface="DM Sans Medium"/>
              <a:ea typeface="DM Sans Medium"/>
              <a:cs typeface="DM Sans Medium"/>
              <a:sym typeface="DM Sans Medium"/>
            </a:endParaRPr>
          </a:p>
          <a:p>
            <a:pPr indent="0" lvl="0" marL="0" rtl="0" algn="l">
              <a:lnSpc>
                <a:spcPct val="100000"/>
              </a:lnSpc>
              <a:spcBef>
                <a:spcPts val="0"/>
              </a:spcBef>
              <a:spcAft>
                <a:spcPts val="0"/>
              </a:spcAft>
              <a:buNone/>
            </a:pPr>
            <a:r>
              <a:rPr lang="en-CA" sz="2400">
                <a:solidFill>
                  <a:schemeClr val="dk1"/>
                </a:solidFill>
                <a:latin typeface="DM Sans Medium"/>
                <a:ea typeface="DM Sans Medium"/>
                <a:cs typeface="DM Sans Medium"/>
                <a:sym typeface="DM Sans Medium"/>
              </a:rPr>
              <a:t>Qu'est-ce que cela signifie pour un gouvernement minoritaire?</a:t>
            </a:r>
            <a:endParaRPr sz="2400">
              <a:solidFill>
                <a:schemeClr val="dk1"/>
              </a:solidFill>
              <a:latin typeface="DM Sans Medium"/>
              <a:ea typeface="DM Sans Medium"/>
              <a:cs typeface="DM Sans Medium"/>
              <a:sym typeface="DM Sans Medium"/>
            </a:endParaRPr>
          </a:p>
          <a:p>
            <a:pPr indent="0" lvl="0" marL="12700" rtl="0" algn="l">
              <a:lnSpc>
                <a:spcPct val="90000"/>
              </a:lnSpc>
              <a:spcBef>
                <a:spcPts val="0"/>
              </a:spcBef>
              <a:spcAft>
                <a:spcPts val="0"/>
              </a:spcAft>
              <a:buClr>
                <a:schemeClr val="dk1"/>
              </a:buClr>
              <a:buSzPts val="2200"/>
              <a:buNone/>
            </a:pPr>
            <a:r>
              <a:t/>
            </a:r>
            <a:endParaRPr sz="1100">
              <a:solidFill>
                <a:schemeClr val="dk1"/>
              </a:solidFill>
              <a:latin typeface="Calibri"/>
              <a:ea typeface="Calibri"/>
              <a:cs typeface="Calibri"/>
              <a:sym typeface="Calibri"/>
            </a:endParaRPr>
          </a:p>
          <a:p>
            <a:pPr indent="0" lvl="0" marL="228600" rtl="0" algn="l">
              <a:lnSpc>
                <a:spcPct val="90000"/>
              </a:lnSpc>
              <a:spcBef>
                <a:spcPts val="0"/>
              </a:spcBef>
              <a:spcAft>
                <a:spcPts val="0"/>
              </a:spcAft>
              <a:buSzPts val="1800"/>
              <a:buNone/>
            </a:pPr>
            <a:r>
              <a:t/>
            </a:r>
            <a:endParaRPr sz="1100">
              <a:solidFill>
                <a:schemeClr val="dk1"/>
              </a:solidFill>
              <a:latin typeface="Calibri"/>
              <a:ea typeface="Calibri"/>
              <a:cs typeface="Calibri"/>
              <a:sym typeface="Calibri"/>
            </a:endParaRPr>
          </a:p>
        </p:txBody>
      </p:sp>
      <p:pic>
        <p:nvPicPr>
          <p:cNvPr id="146" name="Google Shape;146;p20"/>
          <p:cNvPicPr preferRelativeResize="0"/>
          <p:nvPr/>
        </p:nvPicPr>
        <p:blipFill>
          <a:blip r:embed="rId3">
            <a:alphaModFix/>
          </a:blip>
          <a:stretch>
            <a:fillRect/>
          </a:stretch>
        </p:blipFill>
        <p:spPr>
          <a:xfrm>
            <a:off x="5811350" y="4636575"/>
            <a:ext cx="2856124" cy="2221425"/>
          </a:xfrm>
          <a:prstGeom prst="rect">
            <a:avLst/>
          </a:prstGeom>
          <a:noFill/>
          <a:ln>
            <a:noFill/>
          </a:ln>
        </p:spPr>
      </p:pic>
      <p:pic>
        <p:nvPicPr>
          <p:cNvPr id="147" name="Google Shape;147;p20" title="SmartSelect_20250424_185709_Brave.jpg"/>
          <p:cNvPicPr preferRelativeResize="0"/>
          <p:nvPr/>
        </p:nvPicPr>
        <p:blipFill>
          <a:blip r:embed="rId4">
            <a:alphaModFix/>
          </a:blip>
          <a:stretch>
            <a:fillRect/>
          </a:stretch>
        </p:blipFill>
        <p:spPr>
          <a:xfrm>
            <a:off x="758925" y="3861350"/>
            <a:ext cx="4886825" cy="27130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ph idx="4294967295" type="body"/>
          </p:nvPr>
        </p:nvSpPr>
        <p:spPr>
          <a:xfrm>
            <a:off x="416400" y="1598525"/>
            <a:ext cx="8456100" cy="45261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500"/>
              </a:spcBef>
              <a:spcAft>
                <a:spcPts val="0"/>
              </a:spcAft>
              <a:buNone/>
            </a:pPr>
            <a:r>
              <a:rPr lang="en-CA" sz="2600">
                <a:solidFill>
                  <a:schemeClr val="dk1"/>
                </a:solidFill>
                <a:latin typeface="DM Sans Medium"/>
                <a:ea typeface="DM Sans Medium"/>
                <a:cs typeface="DM Sans Medium"/>
                <a:sym typeface="DM Sans Medium"/>
              </a:rPr>
              <a:t>La </a:t>
            </a:r>
            <a:r>
              <a:rPr b="1" lang="en-CA" sz="2600">
                <a:solidFill>
                  <a:schemeClr val="dk1"/>
                </a:solidFill>
                <a:latin typeface="DM Sans"/>
                <a:ea typeface="DM Sans"/>
                <a:cs typeface="DM Sans"/>
                <a:sym typeface="DM Sans"/>
              </a:rPr>
              <a:t>participation électorale</a:t>
            </a:r>
            <a:r>
              <a:rPr lang="en-CA" sz="2600">
                <a:solidFill>
                  <a:schemeClr val="dk1"/>
                </a:solidFill>
                <a:latin typeface="DM Sans Medium"/>
                <a:ea typeface="DM Sans Medium"/>
                <a:cs typeface="DM Sans Medium"/>
                <a:sym typeface="DM Sans Medium"/>
              </a:rPr>
              <a:t> désigne le pourcentage de personnes qui votent effectivement lors d'une élection par rapport au nombre de personnes qui ont le droit de voter.</a:t>
            </a:r>
            <a:endParaRPr sz="2600">
              <a:solidFill>
                <a:schemeClr val="dk1"/>
              </a:solidFill>
              <a:latin typeface="DM Sans Medium"/>
              <a:ea typeface="DM Sans Medium"/>
              <a:cs typeface="DM Sans Medium"/>
              <a:sym typeface="DM Sans Medium"/>
            </a:endParaRPr>
          </a:p>
          <a:p>
            <a:pPr indent="0" lvl="0" marL="0" rtl="0" algn="l">
              <a:lnSpc>
                <a:spcPct val="100000"/>
              </a:lnSpc>
              <a:spcBef>
                <a:spcPts val="1000"/>
              </a:spcBef>
              <a:spcAft>
                <a:spcPts val="0"/>
              </a:spcAft>
              <a:buNone/>
            </a:pPr>
            <a:r>
              <a:t/>
            </a:r>
            <a:endParaRPr sz="1900">
              <a:solidFill>
                <a:schemeClr val="dk1"/>
              </a:solidFill>
              <a:latin typeface="DM Sans Medium"/>
              <a:ea typeface="DM Sans Medium"/>
              <a:cs typeface="DM Sans Medium"/>
              <a:sym typeface="DM Sans Medium"/>
            </a:endParaRPr>
          </a:p>
          <a:p>
            <a:pPr indent="0" lvl="0" marL="0" rtl="0" algn="l">
              <a:lnSpc>
                <a:spcPct val="100000"/>
              </a:lnSpc>
              <a:spcBef>
                <a:spcPts val="1000"/>
              </a:spcBef>
              <a:spcAft>
                <a:spcPts val="1000"/>
              </a:spcAft>
              <a:buNone/>
            </a:pPr>
            <a:r>
              <a:rPr lang="en-CA" sz="2600">
                <a:solidFill>
                  <a:schemeClr val="dk1"/>
                </a:solidFill>
                <a:latin typeface="DM Sans Medium"/>
                <a:ea typeface="DM Sans Medium"/>
                <a:cs typeface="DM Sans Medium"/>
                <a:sym typeface="DM Sans Medium"/>
              </a:rPr>
              <a:t>Imaginez que votre école organise un vote pour élire le président du conseil des élèves. Si 100 élèves ont le droit de voter, mais que 60 seulement le font, le taux de participation est alors de 60 %.</a:t>
            </a:r>
            <a:endParaRPr sz="2600">
              <a:solidFill>
                <a:schemeClr val="dk1"/>
              </a:solidFill>
              <a:latin typeface="DM Sans Medium"/>
              <a:ea typeface="DM Sans Medium"/>
              <a:cs typeface="DM Sans Medium"/>
              <a:sym typeface="DM Sans Medium"/>
            </a:endParaRPr>
          </a:p>
        </p:txBody>
      </p:sp>
      <p:sp>
        <p:nvSpPr>
          <p:cNvPr id="154" name="Google Shape;154;p21"/>
          <p:cNvSpPr/>
          <p:nvPr/>
        </p:nvSpPr>
        <p:spPr>
          <a:xfrm>
            <a:off x="0" y="339225"/>
            <a:ext cx="9144000" cy="67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800"/>
              <a:buFont typeface="Arial"/>
              <a:buNone/>
            </a:pPr>
            <a:r>
              <a:rPr b="1" lang="en-CA" sz="2900">
                <a:solidFill>
                  <a:srgbClr val="FFFFFF"/>
                </a:solidFill>
                <a:latin typeface="DM Sans"/>
                <a:ea typeface="DM Sans"/>
                <a:cs typeface="DM Sans"/>
                <a:sym typeface="DM Sans"/>
              </a:rPr>
              <a:t>Évaluer la participation des personnes qui votent</a:t>
            </a:r>
            <a:endParaRPr b="0" i="0" sz="500" u="none" cap="none" strike="noStrike">
              <a:solidFill>
                <a:srgbClr val="000000"/>
              </a:solidFill>
              <a:latin typeface="DM Sans"/>
              <a:ea typeface="DM Sans"/>
              <a:cs typeface="DM Sans"/>
              <a:sym typeface="DM Sans"/>
            </a:endParaRPr>
          </a:p>
        </p:txBody>
      </p:sp>
      <p:pic>
        <p:nvPicPr>
          <p:cNvPr id="155" name="Google Shape;155;p21" title="Capture d’écran 2025-04-25 002737.png"/>
          <p:cNvPicPr preferRelativeResize="0"/>
          <p:nvPr/>
        </p:nvPicPr>
        <p:blipFill>
          <a:blip r:embed="rId3">
            <a:alphaModFix/>
          </a:blip>
          <a:stretch>
            <a:fillRect/>
          </a:stretch>
        </p:blipFill>
        <p:spPr>
          <a:xfrm>
            <a:off x="5156051" y="5698925"/>
            <a:ext cx="3716450" cy="762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